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1"/>
          <p:cNvSpPr/>
          <p:nvPr/>
        </p:nvSpPr>
        <p:spPr>
          <a:xfrm>
            <a:off x="5292000" y="4112640"/>
            <a:ext cx="4157280" cy="53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i="1" lang="pt-BR" sz="1600" strike="noStrike" u="none">
                <a:solidFill>
                  <a:srgbClr val="ffffff"/>
                </a:solidFill>
                <a:effectLst/>
                <a:uFillTx/>
                <a:latin typeface="Open Sans"/>
                <a:ea typeface="DejaVu Sans"/>
              </a:rPr>
              <a:t>Autores:</a:t>
            </a:r>
            <a:endParaRPr b="0" lang="pt-B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" name="CaixaDeTexto 42"/>
          <p:cNvSpPr/>
          <p:nvPr/>
        </p:nvSpPr>
        <p:spPr>
          <a:xfrm>
            <a:off x="5292000" y="4508640"/>
            <a:ext cx="4157280" cy="71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pt-BR" sz="2000" strike="noStrike" u="none">
                <a:solidFill>
                  <a:srgbClr val="ffffff"/>
                </a:solidFill>
                <a:effectLst/>
                <a:uFillTx/>
                <a:latin typeface="Open Sans"/>
                <a:ea typeface="DejaVu Sans"/>
              </a:rPr>
              <a:t>Nome dos Autores</a:t>
            </a:r>
            <a:endParaRPr b="0" lang="pt-B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CaixaDeTexto 40"/>
          <p:cNvSpPr/>
          <p:nvPr/>
        </p:nvSpPr>
        <p:spPr>
          <a:xfrm>
            <a:off x="5292000" y="828000"/>
            <a:ext cx="4355280" cy="30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pt-BR" sz="3200" strike="noStrike" u="none">
                <a:solidFill>
                  <a:srgbClr val="ffffff"/>
                </a:solidFill>
                <a:effectLst/>
                <a:uFillTx/>
                <a:latin typeface="Bitstream Vera Sans"/>
                <a:ea typeface="DejaVu Sans"/>
              </a:rPr>
              <a:t>Título da palestra</a:t>
            </a:r>
            <a:endParaRPr b="0" lang="pt-B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43"/>
          <p:cNvSpPr/>
          <p:nvPr/>
        </p:nvSpPr>
        <p:spPr>
          <a:xfrm>
            <a:off x="252000" y="125640"/>
            <a:ext cx="7667640" cy="72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1" lang="pt-BR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DejaVu Sans"/>
              </a:rPr>
              <a:t>TÓPICO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CaixaDeTexto 44"/>
          <p:cNvSpPr/>
          <p:nvPr/>
        </p:nvSpPr>
        <p:spPr>
          <a:xfrm>
            <a:off x="342720" y="1224360"/>
            <a:ext cx="9395280" cy="363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2600" strike="noStrike" u="none">
                <a:solidFill>
                  <a:srgbClr val="111111"/>
                </a:solidFill>
                <a:effectLst/>
                <a:uFillTx/>
                <a:latin typeface="Arial"/>
                <a:ea typeface="DejaVu Sans"/>
              </a:rPr>
              <a:t>Texto do tópico ou assunto</a:t>
            </a:r>
            <a:endParaRPr b="0" lang="pt-BR" sz="2600" strike="noStrike" u="none">
              <a:solidFill>
                <a:srgbClr val="111111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600" strike="noStrike" u="none">
              <a:solidFill>
                <a:srgbClr val="11111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45"/>
          <p:cNvSpPr/>
          <p:nvPr/>
        </p:nvSpPr>
        <p:spPr>
          <a:xfrm>
            <a:off x="342720" y="432720"/>
            <a:ext cx="9395280" cy="46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2600" strike="noStrike" u="none">
                <a:solidFill>
                  <a:srgbClr val="111111"/>
                </a:solidFill>
                <a:effectLst/>
                <a:uFillTx/>
                <a:latin typeface="Arial"/>
                <a:ea typeface="DejaVu Sans"/>
              </a:rPr>
              <a:t>Complemento ou extensão do assunto</a:t>
            </a:r>
            <a:endParaRPr b="0" lang="pt-BR" sz="2600" strike="noStrike" u="none">
              <a:solidFill>
                <a:srgbClr val="111111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600" strike="noStrike" u="none">
              <a:solidFill>
                <a:srgbClr val="11111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46"/>
          <p:cNvSpPr/>
          <p:nvPr/>
        </p:nvSpPr>
        <p:spPr>
          <a:xfrm>
            <a:off x="576720" y="828360"/>
            <a:ext cx="8927280" cy="106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pt-BR" sz="4000" strike="noStrike" u="none">
                <a:solidFill>
                  <a:srgbClr val="685bc7"/>
                </a:solidFill>
                <a:effectLst/>
                <a:uFillTx/>
                <a:latin typeface="Bitstream Vera Sans"/>
                <a:ea typeface="DejaVu Sans"/>
              </a:rPr>
              <a:t>Dúvidas?</a:t>
            </a:r>
            <a:endParaRPr b="0" lang="pt-BR" sz="4000" strike="noStrike" u="none">
              <a:solidFill>
                <a:srgbClr val="685bc7"/>
              </a:solidFill>
              <a:effectLst/>
              <a:uFillTx/>
              <a:latin typeface="Arial"/>
            </a:endParaRPr>
          </a:p>
        </p:txBody>
      </p:sp>
      <p:sp>
        <p:nvSpPr>
          <p:cNvPr id="13" name="CaixaDeTexto 47"/>
          <p:cNvSpPr/>
          <p:nvPr/>
        </p:nvSpPr>
        <p:spPr>
          <a:xfrm>
            <a:off x="2916720" y="2268720"/>
            <a:ext cx="4247280" cy="53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i="1" lang="pt-BR" sz="1600" strike="noStrike" u="none">
                <a:solidFill>
                  <a:srgbClr val="111111"/>
                </a:solidFill>
                <a:effectLst/>
                <a:uFillTx/>
                <a:latin typeface="Open Sans"/>
                <a:ea typeface="DejaVu Sans"/>
              </a:rPr>
              <a:t>Contato:</a:t>
            </a:r>
            <a:endParaRPr b="0" lang="pt-BR" sz="1600" strike="noStrike" u="none">
              <a:solidFill>
                <a:srgbClr val="111111"/>
              </a:solidFill>
              <a:effectLst/>
              <a:uFillTx/>
              <a:latin typeface="Arial"/>
            </a:endParaRPr>
          </a:p>
        </p:txBody>
      </p:sp>
      <p:sp>
        <p:nvSpPr>
          <p:cNvPr id="14" name="CaixaDeTexto 48"/>
          <p:cNvSpPr/>
          <p:nvPr/>
        </p:nvSpPr>
        <p:spPr>
          <a:xfrm>
            <a:off x="2916720" y="2700720"/>
            <a:ext cx="4247280" cy="67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pt-BR" sz="2000" strike="noStrike" u="none">
                <a:solidFill>
                  <a:srgbClr val="111111"/>
                </a:solidFill>
                <a:effectLst/>
                <a:uFillTx/>
                <a:latin typeface="Open Sans"/>
                <a:ea typeface="DejaVu Sans"/>
              </a:rPr>
              <a:t>exemplo@contato.org</a:t>
            </a:r>
            <a:endParaRPr b="0" lang="pt-BR" sz="2000" strike="noStrike" u="none">
              <a:solidFill>
                <a:srgbClr val="11111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LibreOffice/25.2.3.2$Linux_X86_64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2024-09-18T10:36:43Z</dcterms:created>
  <dc:creator/>
  <dc:description/>
  <dc:language>pt-BR</dc:language>
  <cp:lastModifiedBy/>
  <dcterms:modified xsi:type="dcterms:W3CDTF">2026-09-01T14:44:06Z</dcterms:modified>
  <cp:revision>5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Personalizar</vt:lpwstr>
  </property>
  <property fmtid="{D5CDD505-2E9C-101B-9397-08002B2CF9AE}" pid="3" name="Slides">
    <vt:r8>4</vt:r8>
  </property>
</Properties>
</file>