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</p:sldIdLst>
  <p:sldSz cx="18288000" cy="10287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DDF5-E4D2-4720-2694-A5E9E80B4F5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A9884-1FB9-495F-F513-BD8937AC9FD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1DABA-AA1A-9FC3-766D-350EA08691C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6314B0-18E7-44AB-8179-6C4AB1789184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5E168-A4A0-5FE1-9F9D-02CFC979714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24023-96B2-BC39-85F8-4F38E9FB2C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53777D-405D-421E-BE69-6F51F1ED9227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5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17564-02AC-92F3-C650-D1AF2FFEEBA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5EAF4-750E-9B19-988A-A627EF6C34C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116-501C-DD29-F377-D2B74DBCD95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C4A702-D330-46E9-A3D8-0FCA99D8214A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F3A11-32AE-74E0-C8FB-3153682784B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0B2BB-6287-3805-7AB9-03652AFE14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34A630-47F4-4C5E-B1F8-E804FAC9B612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21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49D63-F6F0-4F59-A7CA-AC0A7E3851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B1DAD-9D57-3C21-CFE2-0DA4B235EF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ADA05-FE7D-315B-2399-36CCD2B63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DF11A1-8D2C-4E52-BA83-2BBBB403BDB3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28C6F-6465-07A7-F7BB-C5B6882B0CD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16B05-0AE0-050D-1FFC-D4518C7F01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B8033C-6285-4A73-81A1-66F6D8809884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3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76F9B-D973-C5E0-768C-D3E76E7C5CF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5EBFB-3586-39AC-5756-F733E99806D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66C6-E37D-ADB6-1322-A5745D76330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3B543-5B34-B55B-9964-8DBA1A4336E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F7FAE7-A9EF-4AA2-B412-5005374EAB93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456FC-7EAA-E430-46B9-0EE73DF09AC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DA116-FC13-2EE2-3CDC-1206DF9F04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461C9A-1FD7-4B3B-9802-0865682B8278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D528-CFF9-D8E6-5B6A-D7841B6B8AA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127C2-6425-788D-95BB-F5635B55FA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6FFE24-5C83-E9D6-C531-9FB4E77728C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8F16E-FA3D-B02C-43DA-D0F18DED9F5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9E2677-297A-952A-2F62-9B937235245E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3FB8F-7B8A-98A5-ABF2-99795C123A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F0876D-183A-4479-8FFC-F4837029F182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070D3A-D903-55A2-59BF-C836E0440C9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F7F61C-3303-680A-3165-9235EC2529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D0AB26-5348-40F4-A192-FBB77D2FE231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4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A404-4915-5D11-1E0C-2B1FEB161C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20AC3-D39C-3012-4BF0-80436BBE568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C9FF86-3286-4AAB-BA4E-5FB0D23F18E3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7FEE2-4E14-CFE9-F22A-2E7EF2FBA23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F24670-4012-669B-0E8E-4518BA4CD9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022355-318A-49D2-85C0-6E5F664E8A61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6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82D0EF-59AE-4D22-0CA6-63C3455F41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7F31D-82CE-4D95-A7C9-F380E80FF88B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31015F-6C50-F27D-D5E8-15662F9AA2A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BFE06-C6CB-F090-982A-B98825CFD6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D274CF-2263-4348-A43F-41762A7C0C85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3505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EDF63-0264-217C-5B3C-5495375193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EB5DE-B51B-29D2-2314-98E3E67A463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36D6C-0299-9F3B-1F8E-F60A2DCDDD9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C99A3-8669-79FE-E790-D0266E9A2F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F5CDB6-D020-437E-844C-59AE87F5993C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0E8B1-484C-8BCE-F3EA-352DD64643E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F0941-9076-C77D-990B-997FD8F2DB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CA9BF1-8A5A-4B8C-88BA-2199A9D6F2D8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7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D0B5-6409-E277-E1B7-5CAE0458B3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8B765-A391-CD84-FCDC-E29E19278E1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723C7-F9EE-4652-764A-E56E8CEF40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8906B-1528-2C87-1153-BC469B2984F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5B27B4-1686-4040-A8B8-AA0C6D70C1C6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2DB20-FDC9-F7A4-83FF-3D9685ED44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AC01D-87F2-9A16-3729-9206170ED2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ACDD1F-6B46-4729-886E-EE891C62A1BF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88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8D9F-1D7F-32E9-0ECE-0BCB096B712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EABC22-B0AC-15A3-E923-2BB6415FDAA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3001D-3999-EB60-1F90-C3E6FB15B6D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ABFEF3-09E9-45E6-8BF1-EFA01AA468B0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643B3-EBB7-5CF7-0E92-358A5E0219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8C130-5002-C255-7F57-318F223A44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76D32E-683C-4896-83FF-AA455D9166BD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CDDC5E-7092-939B-69F0-AE6DF48CB75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BCBF94-87E5-A8B0-B73B-176B6DAEB5A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77F1D-19DB-88FC-3C5D-0C6BF5235C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284B8E-E556-46EC-82D6-9A7D0552A664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632BE-019E-B23F-E9CC-CC1AA86945B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7D30D-3389-CEB9-A0CE-FDEBF4432B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011534-462E-46D2-A3A7-DB38C66A8226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1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0C60C7-D566-54CC-C7BA-7161B2658A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E93A4-113A-25F2-81EF-22241A5EDB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1FB8D-6E18-BCA7-3468-05F0BF2E31C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B650D63-A38C-40C3-9F2A-CAE47D5BA03D}" type="datetime1">
              <a:rPr lang="en-US"/>
              <a:pPr lvl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2C287-8155-3221-BE26-9BF38C7C532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D299A-D992-75A6-4FB9-25297373942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438F494-6660-4B12-B216-38D7175034C9}" type="slidenum"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83081D-1962-396C-4610-4152272DB2F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>
              <a:gd name="f0" fmla="val w"/>
              <a:gd name="f1" fmla="val h"/>
              <a:gd name="f2" fmla="val 0"/>
              <a:gd name="f3" fmla="val 18288000"/>
              <a:gd name="f4" fmla="val 10287000"/>
              <a:gd name="f5" fmla="*/ f0 1 18288000"/>
              <a:gd name="f6" fmla="*/ f1 1 10287000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18288000"/>
              <a:gd name="f13" fmla="*/ f10 1 10287000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18288000" h="1028700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99F52C1-2433-87B9-B25A-EE38D5EBABC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>
              <a:gd name="f0" fmla="val w"/>
              <a:gd name="f1" fmla="val h"/>
              <a:gd name="f2" fmla="val 0"/>
              <a:gd name="f3" fmla="val 18288000"/>
              <a:gd name="f4" fmla="val 10287000"/>
              <a:gd name="f5" fmla="*/ f0 1 18288000"/>
              <a:gd name="f6" fmla="*/ f1 1 10287000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18288000"/>
              <a:gd name="f13" fmla="*/ f10 1 10287000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18288000" h="1028700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3E486A2-4AAF-6C99-F881-EBF11605EDA6}"/>
              </a:ext>
            </a:extLst>
          </p:cNvPr>
          <p:cNvSpPr/>
          <p:nvPr/>
        </p:nvSpPr>
        <p:spPr>
          <a:xfrm>
            <a:off x="0" y="0"/>
            <a:ext cx="4138912" cy="3214682"/>
          </a:xfrm>
          <a:custGeom>
            <a:avLst/>
            <a:gdLst>
              <a:gd name="f0" fmla="val w"/>
              <a:gd name="f1" fmla="val h"/>
              <a:gd name="f2" fmla="val 0"/>
              <a:gd name="f3" fmla="val 4138910"/>
              <a:gd name="f4" fmla="val 3214687"/>
              <a:gd name="f5" fmla="*/ f0 1 4138910"/>
              <a:gd name="f6" fmla="*/ f1 1 3214687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4138910"/>
              <a:gd name="f13" fmla="*/ f10 1 3214687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4138910" h="321468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2211780-1C22-C98D-B8AD-D45959769D25}"/>
              </a:ext>
            </a:extLst>
          </p:cNvPr>
          <p:cNvGrpSpPr/>
          <p:nvPr/>
        </p:nvGrpSpPr>
        <p:grpSpPr>
          <a:xfrm>
            <a:off x="0" y="4286249"/>
            <a:ext cx="2616400" cy="6000750"/>
            <a:chOff x="0" y="4286249"/>
            <a:chExt cx="2616400" cy="600075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16E4D62-CD74-7B8B-FE35-92D58F91EF9F}"/>
                </a:ext>
              </a:extLst>
            </p:cNvPr>
            <p:cNvSpPr/>
            <p:nvPr/>
          </p:nvSpPr>
          <p:spPr>
            <a:xfrm>
              <a:off x="0" y="4286249"/>
              <a:ext cx="2616400" cy="60007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88531"/>
                <a:gd name="f4" fmla="val 8001000"/>
                <a:gd name="f5" fmla="*/ f0 1 3488531"/>
                <a:gd name="f6" fmla="*/ f1 1 8001000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3488531"/>
                <a:gd name="f13" fmla="*/ f10 1 8001000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3488531" h="8001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5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6B549EB-141C-A585-176B-A3938EBA3C73}"/>
                </a:ext>
              </a:extLst>
            </p:cNvPr>
            <p:cNvSpPr/>
            <p:nvPr/>
          </p:nvSpPr>
          <p:spPr>
            <a:xfrm>
              <a:off x="0" y="8139412"/>
              <a:ext cx="1308195" cy="21475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44266"/>
                <a:gd name="f4" fmla="val 2863453"/>
                <a:gd name="f5" fmla="*/ f0 1 1744266"/>
                <a:gd name="f6" fmla="*/ f1 1 2863453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1744266"/>
                <a:gd name="f13" fmla="*/ f10 1 2863453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744266" h="2863453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6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FAF2473-8F0B-5C17-2EFD-2400D76CB18B}"/>
              </a:ext>
            </a:extLst>
          </p:cNvPr>
          <p:cNvGrpSpPr/>
          <p:nvPr/>
        </p:nvGrpSpPr>
        <p:grpSpPr>
          <a:xfrm>
            <a:off x="8540944" y="0"/>
            <a:ext cx="11080734" cy="10287009"/>
            <a:chOff x="8540944" y="0"/>
            <a:chExt cx="11080734" cy="1028700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A55D688-58B5-CFF5-6420-6A128D73D7CA}"/>
                </a:ext>
              </a:extLst>
            </p:cNvPr>
            <p:cNvSpPr/>
            <p:nvPr/>
          </p:nvSpPr>
          <p:spPr>
            <a:xfrm>
              <a:off x="8540944" y="0"/>
              <a:ext cx="9395286" cy="102870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527043"/>
                <a:gd name="f4" fmla="val 13716000"/>
                <a:gd name="f5" fmla="*/ f0 1 12527043"/>
                <a:gd name="f6" fmla="*/ f1 1 13716000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12527043"/>
                <a:gd name="f13" fmla="*/ f10 1 13716000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2527043" h="13716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2F245B9-EF32-57B2-3E3C-F16F9C37017C}"/>
                </a:ext>
              </a:extLst>
            </p:cNvPr>
            <p:cNvSpPr/>
            <p:nvPr/>
          </p:nvSpPr>
          <p:spPr>
            <a:xfrm>
              <a:off x="14368451" y="7072317"/>
              <a:ext cx="3567778" cy="32146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57032"/>
                <a:gd name="f4" fmla="val 4286250"/>
                <a:gd name="f5" fmla="*/ f0 1 4757032"/>
                <a:gd name="f6" fmla="*/ f1 1 4286250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757032"/>
                <a:gd name="f13" fmla="*/ f10 1 4286250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757032" h="428625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8">
                <a:alphaModFix amt="44999"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10AF594-1C24-EEF0-703A-FE5419052FBA}"/>
                </a:ext>
              </a:extLst>
            </p:cNvPr>
            <p:cNvSpPr/>
            <p:nvPr/>
          </p:nvSpPr>
          <p:spPr>
            <a:xfrm>
              <a:off x="10589803" y="0"/>
              <a:ext cx="7346426" cy="77197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95240"/>
                <a:gd name="f4" fmla="val 10292953"/>
                <a:gd name="f5" fmla="*/ f0 1 9795240"/>
                <a:gd name="f6" fmla="*/ f1 1 10292953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9795240"/>
                <a:gd name="f13" fmla="*/ f10 1 10292953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9795240" h="10292953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9">
                <a:alphaModFix amt="47000"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217CE1D-CA37-1A6E-33CA-880CE5C428E0}"/>
                </a:ext>
              </a:extLst>
            </p:cNvPr>
            <p:cNvSpPr/>
            <p:nvPr/>
          </p:nvSpPr>
          <p:spPr>
            <a:xfrm rot="5399996" flipV="1">
              <a:off x="13854531" y="4091236"/>
              <a:ext cx="9858374" cy="16759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144500"/>
                <a:gd name="f4" fmla="val 2234565"/>
                <a:gd name="f5" fmla="val 2234564"/>
                <a:gd name="f6" fmla="*/ f0 1 13144500"/>
                <a:gd name="f7" fmla="*/ f1 1 2234565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3144500"/>
                <a:gd name="f14" fmla="*/ f11 1 2234565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3144500" h="2234565">
                  <a:moveTo>
                    <a:pt x="f2" y="f5"/>
                  </a:moveTo>
                  <a:lnTo>
                    <a:pt x="f3" y="f5"/>
                  </a:lnTo>
                  <a:lnTo>
                    <a:pt x="f3" y="f2"/>
                  </a:lnTo>
                  <a:lnTo>
                    <a:pt x="f2" y="f2"/>
                  </a:lnTo>
                  <a:lnTo>
                    <a:pt x="f2" y="f5"/>
                  </a:lnTo>
                  <a:close/>
                </a:path>
              </a:pathLst>
            </a:custGeom>
            <a:blipFill>
              <a:blip r:embed="rId10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27846A0-B769-C8A7-8A4A-F25A39821385}"/>
                </a:ext>
              </a:extLst>
            </p:cNvPr>
            <p:cNvSpPr/>
            <p:nvPr/>
          </p:nvSpPr>
          <p:spPr>
            <a:xfrm>
              <a:off x="8540944" y="6643692"/>
              <a:ext cx="9747055" cy="36433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96069"/>
                <a:gd name="f4" fmla="val 4857750"/>
                <a:gd name="f5" fmla="*/ f0 1 12996069"/>
                <a:gd name="f6" fmla="*/ f1 1 4857750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12996069"/>
                <a:gd name="f13" fmla="*/ f10 1 4857750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2996069" h="485775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1">
                <a:alphaModFix amt="9999"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272CBFDF-AC17-AF72-4E72-115438DA5F8F}"/>
              </a:ext>
            </a:extLst>
          </p:cNvPr>
          <p:cNvGrpSpPr/>
          <p:nvPr/>
        </p:nvGrpSpPr>
        <p:grpSpPr>
          <a:xfrm>
            <a:off x="4353220" y="10"/>
            <a:ext cx="4187732" cy="10286999"/>
            <a:chOff x="4353220" y="10"/>
            <a:chExt cx="4187732" cy="10286999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2EC8B04-258B-A23E-538C-448F599D5BDC}"/>
                </a:ext>
              </a:extLst>
            </p:cNvPr>
            <p:cNvSpPr/>
            <p:nvPr/>
          </p:nvSpPr>
          <p:spPr>
            <a:xfrm>
              <a:off x="4353220" y="6643692"/>
              <a:ext cx="4187723" cy="36433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83634"/>
                <a:gd name="f4" fmla="val 4857750"/>
                <a:gd name="f5" fmla="*/ f0 1 5583634"/>
                <a:gd name="f6" fmla="*/ f1 1 4857750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5583634"/>
                <a:gd name="f13" fmla="*/ f10 1 4857750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5583634" h="485775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1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A6993A9-281F-FDD7-214B-8656A9C63C43}"/>
                </a:ext>
              </a:extLst>
            </p:cNvPr>
            <p:cNvSpPr/>
            <p:nvPr/>
          </p:nvSpPr>
          <p:spPr>
            <a:xfrm rot="5400013">
              <a:off x="2773805" y="4091236"/>
              <a:ext cx="9858374" cy="16759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144500"/>
                <a:gd name="f4" fmla="val 2234565"/>
                <a:gd name="f5" fmla="val 2234564"/>
                <a:gd name="f6" fmla="*/ f0 1 13144500"/>
                <a:gd name="f7" fmla="*/ f1 1 2234565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3144500"/>
                <a:gd name="f14" fmla="*/ f11 1 2234565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3144500" h="2234565">
                  <a:moveTo>
                    <a:pt x="f2" y="f2"/>
                  </a:moveTo>
                  <a:lnTo>
                    <a:pt x="f3" y="f2"/>
                  </a:lnTo>
                  <a:lnTo>
                    <a:pt x="f3" y="f5"/>
                  </a:lnTo>
                  <a:lnTo>
                    <a:pt x="f2" y="f5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0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4B7158C8-28EB-59F1-D117-8CC5B32D93A6}"/>
              </a:ext>
            </a:extLst>
          </p:cNvPr>
          <p:cNvSpPr/>
          <p:nvPr/>
        </p:nvSpPr>
        <p:spPr>
          <a:xfrm>
            <a:off x="0" y="9858374"/>
            <a:ext cx="18288000" cy="428625"/>
          </a:xfrm>
          <a:custGeom>
            <a:avLst/>
            <a:gdLst>
              <a:gd name="f0" fmla="val w"/>
              <a:gd name="f1" fmla="val h"/>
              <a:gd name="f2" fmla="val 0"/>
              <a:gd name="f3" fmla="val 18288000"/>
              <a:gd name="f4" fmla="val 428625"/>
              <a:gd name="f5" fmla="*/ f0 1 18288000"/>
              <a:gd name="f6" fmla="*/ f1 1 428625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18288000"/>
              <a:gd name="f13" fmla="*/ f10 1 428625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18288000" h="428625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1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59CB5D6B-7F6D-6085-8CC3-DEBB10A07B3F}"/>
              </a:ext>
            </a:extLst>
          </p:cNvPr>
          <p:cNvSpPr/>
          <p:nvPr/>
        </p:nvSpPr>
        <p:spPr>
          <a:xfrm>
            <a:off x="13504599" y="509723"/>
            <a:ext cx="4090193" cy="1550072"/>
          </a:xfrm>
          <a:custGeom>
            <a:avLst/>
            <a:gdLst>
              <a:gd name="f0" fmla="val w"/>
              <a:gd name="f1" fmla="val h"/>
              <a:gd name="f2" fmla="val 0"/>
              <a:gd name="f3" fmla="val 4090195"/>
              <a:gd name="f4" fmla="val 1550074"/>
              <a:gd name="f5" fmla="*/ f0 1 4090195"/>
              <a:gd name="f6" fmla="*/ f1 1 1550074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4090195"/>
              <a:gd name="f13" fmla="*/ f10 1 1550074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4090195" h="155007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B99F3750-D3AD-9E7C-4D07-6796360B7BBD}"/>
              </a:ext>
            </a:extLst>
          </p:cNvPr>
          <p:cNvSpPr txBox="1"/>
          <p:nvPr/>
        </p:nvSpPr>
        <p:spPr>
          <a:xfrm>
            <a:off x="9556440" y="6472232"/>
            <a:ext cx="5375675" cy="3810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1" u="none" strike="noStrike" kern="1200" cap="none" spc="0" baseline="0">
                <a:solidFill>
                  <a:srgbClr val="000000"/>
                </a:solidFill>
                <a:uFillTx/>
                <a:latin typeface="Montserrat Bold Italics"/>
                <a:ea typeface="Montserrat Bold Italics"/>
                <a:cs typeface="Montserrat Bold Italics"/>
              </a:rPr>
              <a:t>Autores: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D2331EB9-6836-BC96-7834-6EDC0608F44A}"/>
              </a:ext>
            </a:extLst>
          </p:cNvPr>
          <p:cNvSpPr txBox="1"/>
          <p:nvPr/>
        </p:nvSpPr>
        <p:spPr>
          <a:xfrm>
            <a:off x="9556440" y="6943725"/>
            <a:ext cx="5375675" cy="3429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76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b="0" i="0" u="none" strike="noStrike" kern="1200" cap="none" spc="0" baseline="0">
                <a:solidFill>
                  <a:srgbClr val="000000"/>
                </a:solidFill>
                <a:uFillTx/>
                <a:latin typeface="Montserrat"/>
                <a:ea typeface="Montserrat"/>
                <a:cs typeface="Montserrat"/>
              </a:rPr>
              <a:t>Autor 1, Autor 2...</a:t>
            </a: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9542262-F998-90BB-ADEB-560DDDBCD665}"/>
              </a:ext>
            </a:extLst>
          </p:cNvPr>
          <p:cNvGrpSpPr/>
          <p:nvPr/>
        </p:nvGrpSpPr>
        <p:grpSpPr>
          <a:xfrm>
            <a:off x="1334438" y="2059795"/>
            <a:ext cx="5671456" cy="4098121"/>
            <a:chOff x="1334438" y="2059795"/>
            <a:chExt cx="5671456" cy="409812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70B7A96-E730-5F29-5469-1560C3E1A67B}"/>
                </a:ext>
              </a:extLst>
            </p:cNvPr>
            <p:cNvSpPr/>
            <p:nvPr/>
          </p:nvSpPr>
          <p:spPr>
            <a:xfrm>
              <a:off x="1334438" y="2059795"/>
              <a:ext cx="5671456" cy="33437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1944"/>
                <a:gd name="f4" fmla="val 4458396"/>
                <a:gd name="f5" fmla="*/ f0 1 7561944"/>
                <a:gd name="f6" fmla="*/ f1 1 4458396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7561944"/>
                <a:gd name="f13" fmla="*/ f10 1 4458396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7561944" h="445839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4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E3F178DE-53AD-6655-E94B-5831B7CA4842}"/>
                </a:ext>
              </a:extLst>
            </p:cNvPr>
            <p:cNvSpPr txBox="1"/>
            <p:nvPr/>
          </p:nvSpPr>
          <p:spPr>
            <a:xfrm>
              <a:off x="1482324" y="5462707"/>
              <a:ext cx="5375675" cy="695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ts val="271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262" b="1" i="0" u="none" strike="noStrike" kern="1200" cap="none" spc="0" baseline="0">
                  <a:solidFill>
                    <a:srgbClr val="FFFFFF"/>
                  </a:solidFill>
                  <a:uFillTx/>
                  <a:latin typeface="Montserrat Medium"/>
                  <a:ea typeface="Montserrat Medium"/>
                  <a:cs typeface="Montserrat Medium"/>
                </a:rPr>
                <a:t>23º Congresso Latino-americano de Software Livre e Tecnologias Abertas</a:t>
              </a:r>
            </a:p>
          </p:txBody>
        </p:sp>
      </p:grpSp>
      <p:sp>
        <p:nvSpPr>
          <p:cNvPr id="24" name="TextBox 24">
            <a:extLst>
              <a:ext uri="{FF2B5EF4-FFF2-40B4-BE49-F238E27FC236}">
                <a16:creationId xmlns:a16="http://schemas.microsoft.com/office/drawing/2014/main" id="{B5B605C0-6600-C008-3F6A-B6A4E6226F0A}"/>
              </a:ext>
            </a:extLst>
          </p:cNvPr>
          <p:cNvSpPr txBox="1"/>
          <p:nvPr/>
        </p:nvSpPr>
        <p:spPr>
          <a:xfrm>
            <a:off x="10726634" y="3441179"/>
            <a:ext cx="5375675" cy="5905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999" b="1" i="0" u="none" strike="noStrike" kern="1200" cap="none" spc="0" baseline="0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Titulo do Artigo</a:t>
            </a:r>
          </a:p>
        </p:txBody>
      </p:sp>
      <p:grpSp>
        <p:nvGrpSpPr>
          <p:cNvPr id="25" name="Group 25">
            <a:extLst>
              <a:ext uri="{FF2B5EF4-FFF2-40B4-BE49-F238E27FC236}">
                <a16:creationId xmlns:a16="http://schemas.microsoft.com/office/drawing/2014/main" id="{3587E615-95D5-A81F-83BA-C929DEF12D12}"/>
              </a:ext>
            </a:extLst>
          </p:cNvPr>
          <p:cNvGrpSpPr/>
          <p:nvPr/>
        </p:nvGrpSpPr>
        <p:grpSpPr>
          <a:xfrm>
            <a:off x="2207943" y="7286625"/>
            <a:ext cx="5077105" cy="1712268"/>
            <a:chOff x="2207943" y="7286625"/>
            <a:chExt cx="5077105" cy="1712268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E629CA98-9479-0291-7E67-58F88A9BCF02}"/>
                </a:ext>
              </a:extLst>
            </p:cNvPr>
            <p:cNvSpPr/>
            <p:nvPr/>
          </p:nvSpPr>
          <p:spPr>
            <a:xfrm>
              <a:off x="2207943" y="7577513"/>
              <a:ext cx="5077105" cy="14213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69470"/>
                <a:gd name="f4" fmla="val 1248643"/>
                <a:gd name="f5" fmla="val 1248644"/>
                <a:gd name="f6" fmla="*/ f0 1 6769470"/>
                <a:gd name="f7" fmla="*/ f1 1 1248643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769470"/>
                <a:gd name="f14" fmla="*/ f11 1 1248643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769470" h="1248643">
                  <a:moveTo>
                    <a:pt x="f2" y="f2"/>
                  </a:moveTo>
                  <a:lnTo>
                    <a:pt x="f3" y="f2"/>
                  </a:lnTo>
                  <a:lnTo>
                    <a:pt x="f3" y="f5"/>
                  </a:lnTo>
                  <a:lnTo>
                    <a:pt x="f2" y="f5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5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E8D5CA7D-CC25-7543-C98A-490C6A233399}"/>
                </a:ext>
              </a:extLst>
            </p:cNvPr>
            <p:cNvSpPr txBox="1"/>
            <p:nvPr/>
          </p:nvSpPr>
          <p:spPr>
            <a:xfrm>
              <a:off x="3529071" y="7286625"/>
              <a:ext cx="1199893" cy="25170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ts val="201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73" b="1" i="0" u="none" strike="noStrike" kern="1200" cap="none" spc="0" baseline="0">
                  <a:solidFill>
                    <a:srgbClr val="FFFFFF"/>
                  </a:solidFill>
                  <a:uFillTx/>
                  <a:latin typeface="Montserrat Medium"/>
                  <a:ea typeface="Montserrat Medium"/>
                  <a:cs typeface="Montserrat Medium"/>
                </a:rPr>
                <a:t>Realização: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8DBB584-4EBB-B475-7423-18CFF9556187}"/>
              </a:ext>
            </a:extLst>
          </p:cNvPr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B273A5C-3FCF-A123-95DD-76197079DB5B}"/>
                </a:ext>
              </a:extLst>
            </p:cNvPr>
            <p:cNvSpPr/>
            <p:nvPr/>
          </p:nvSpPr>
          <p:spPr>
            <a:xfrm>
              <a:off x="0" y="0"/>
              <a:ext cx="18288000" cy="12724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384000"/>
                <a:gd name="f4" fmla="val 1696628"/>
                <a:gd name="f5" fmla="*/ f0 1 24384000"/>
                <a:gd name="f6" fmla="*/ f1 1 1696628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24384000"/>
                <a:gd name="f13" fmla="*/ f10 1 1696628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4384000" h="1696628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5153D41-6C1D-60CD-6AA4-2A24658A5403}"/>
                </a:ext>
              </a:extLst>
            </p:cNvPr>
            <p:cNvSpPr/>
            <p:nvPr/>
          </p:nvSpPr>
          <p:spPr>
            <a:xfrm>
              <a:off x="3634877" y="0"/>
              <a:ext cx="12485025" cy="12724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646701"/>
                <a:gd name="f4" fmla="val 1696628"/>
                <a:gd name="f5" fmla="*/ f0 1 16646701"/>
                <a:gd name="f6" fmla="*/ f1 1 1696628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16646701"/>
                <a:gd name="f13" fmla="*/ f10 1 1696628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6646701" h="1696628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F9615E3-FC67-EB1B-4FE8-9032632C5304}"/>
                </a:ext>
              </a:extLst>
            </p:cNvPr>
            <p:cNvSpPr/>
            <p:nvPr/>
          </p:nvSpPr>
          <p:spPr>
            <a:xfrm>
              <a:off x="15586908" y="209004"/>
              <a:ext cx="2185324" cy="8544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13761"/>
                <a:gd name="f4" fmla="val 1139279"/>
                <a:gd name="f5" fmla="*/ f0 1 2913761"/>
                <a:gd name="f6" fmla="*/ f1 1 1139279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2913761"/>
                <a:gd name="f13" fmla="*/ f10 1 1139279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913761" h="1139279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>
                <a:alphaModFix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2F78C66-FC5D-CD99-C598-20F36532D283}"/>
                </a:ext>
              </a:extLst>
            </p:cNvPr>
            <p:cNvSpPr/>
            <p:nvPr/>
          </p:nvSpPr>
          <p:spPr>
            <a:xfrm>
              <a:off x="0" y="9645347"/>
              <a:ext cx="18288000" cy="641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384000"/>
                <a:gd name="f4" fmla="val 855532"/>
                <a:gd name="f5" fmla="*/ f0 1 24384000"/>
                <a:gd name="f6" fmla="*/ f1 1 85553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24384000"/>
                <a:gd name="f13" fmla="*/ f10 1 85553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4384000" h="85553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5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3B63375-BD04-C0DD-8658-64F89AA9B537}"/>
                </a:ext>
              </a:extLst>
            </p:cNvPr>
            <p:cNvSpPr/>
            <p:nvPr/>
          </p:nvSpPr>
          <p:spPr>
            <a:xfrm>
              <a:off x="2706669" y="9745099"/>
              <a:ext cx="1009863" cy="4421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46484"/>
                <a:gd name="f4" fmla="val 589533"/>
                <a:gd name="f5" fmla="*/ f0 1 1346484"/>
                <a:gd name="f6" fmla="*/ f1 1 589533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1346484"/>
                <a:gd name="f13" fmla="*/ f10 1 589533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346484" h="589533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6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6DEEF3B-72B0-1C29-2173-1EC499CFA543}"/>
                </a:ext>
              </a:extLst>
            </p:cNvPr>
            <p:cNvSpPr/>
            <p:nvPr/>
          </p:nvSpPr>
          <p:spPr>
            <a:xfrm>
              <a:off x="525194" y="9717045"/>
              <a:ext cx="2406389" cy="498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208522"/>
                <a:gd name="f4" fmla="val 664344"/>
                <a:gd name="f5" fmla="*/ f0 1 3208522"/>
                <a:gd name="f6" fmla="*/ f1 1 664344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3208522"/>
                <a:gd name="f13" fmla="*/ f10 1 664344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3208522" h="664344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6D5A34D7-6DB3-D35D-9262-793F295A320C}"/>
              </a:ext>
            </a:extLst>
          </p:cNvPr>
          <p:cNvSpPr txBox="1"/>
          <p:nvPr/>
        </p:nvSpPr>
        <p:spPr>
          <a:xfrm>
            <a:off x="1028700" y="371475"/>
            <a:ext cx="5375675" cy="6572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52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399" b="1" i="0" u="none" strike="noStrike" kern="1200" cap="none" spc="0" baseline="0">
                <a:solidFill>
                  <a:srgbClr val="FFFFFF"/>
                </a:solidFill>
                <a:uFillTx/>
                <a:latin typeface="Montserrat Medium"/>
                <a:ea typeface="Montserrat Medium"/>
                <a:cs typeface="Montserrat Medium"/>
              </a:rPr>
              <a:t>Agenda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4685FF1-2F8F-602C-AA13-6E6F33CB30F5}"/>
              </a:ext>
            </a:extLst>
          </p:cNvPr>
          <p:cNvSpPr txBox="1"/>
          <p:nvPr/>
        </p:nvSpPr>
        <p:spPr>
          <a:xfrm>
            <a:off x="1028700" y="2971800"/>
            <a:ext cx="10009497" cy="4343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Introdução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Motivação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Metodologia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Objetivo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Arquitetura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 IoMT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proposta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Resultados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Conclusão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Trabalhos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Futuros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8B6C273-D26C-AC7C-A0E1-6252D4B7C1C9}"/>
              </a:ext>
            </a:extLst>
          </p:cNvPr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EEDE8C5-A4FC-4AE7-19C3-F7E6864456C1}"/>
                </a:ext>
              </a:extLst>
            </p:cNvPr>
            <p:cNvSpPr/>
            <p:nvPr/>
          </p:nvSpPr>
          <p:spPr>
            <a:xfrm>
              <a:off x="0" y="0"/>
              <a:ext cx="18288000" cy="12724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384000"/>
                <a:gd name="f4" fmla="val 1696628"/>
                <a:gd name="f5" fmla="*/ f0 1 24384000"/>
                <a:gd name="f6" fmla="*/ f1 1 1696628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24384000"/>
                <a:gd name="f13" fmla="*/ f10 1 1696628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4384000" h="1696628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4842DE1-562C-CC91-D90A-75E7AD2C866E}"/>
                </a:ext>
              </a:extLst>
            </p:cNvPr>
            <p:cNvSpPr/>
            <p:nvPr/>
          </p:nvSpPr>
          <p:spPr>
            <a:xfrm>
              <a:off x="3634877" y="0"/>
              <a:ext cx="12485025" cy="12724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646701"/>
                <a:gd name="f4" fmla="val 1696628"/>
                <a:gd name="f5" fmla="*/ f0 1 16646701"/>
                <a:gd name="f6" fmla="*/ f1 1 1696628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16646701"/>
                <a:gd name="f13" fmla="*/ f10 1 1696628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6646701" h="1696628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BD5DE98-9025-F1E7-2944-F494A9D60096}"/>
                </a:ext>
              </a:extLst>
            </p:cNvPr>
            <p:cNvSpPr/>
            <p:nvPr/>
          </p:nvSpPr>
          <p:spPr>
            <a:xfrm>
              <a:off x="15586908" y="209004"/>
              <a:ext cx="2185324" cy="8544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13761"/>
                <a:gd name="f4" fmla="val 1139279"/>
                <a:gd name="f5" fmla="*/ f0 1 2913761"/>
                <a:gd name="f6" fmla="*/ f1 1 1139279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2913761"/>
                <a:gd name="f13" fmla="*/ f10 1 1139279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913761" h="1139279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>
                <a:alphaModFix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04A8711-080D-0005-ACA5-8A47C4A7376C}"/>
                </a:ext>
              </a:extLst>
            </p:cNvPr>
            <p:cNvSpPr/>
            <p:nvPr/>
          </p:nvSpPr>
          <p:spPr>
            <a:xfrm>
              <a:off x="0" y="9645347"/>
              <a:ext cx="18288000" cy="641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384000"/>
                <a:gd name="f4" fmla="val 855532"/>
                <a:gd name="f5" fmla="*/ f0 1 24384000"/>
                <a:gd name="f6" fmla="*/ f1 1 85553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24384000"/>
                <a:gd name="f13" fmla="*/ f10 1 85553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4384000" h="85553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5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850999E-FA66-9230-1C87-D85838C9A194}"/>
                </a:ext>
              </a:extLst>
            </p:cNvPr>
            <p:cNvSpPr/>
            <p:nvPr/>
          </p:nvSpPr>
          <p:spPr>
            <a:xfrm>
              <a:off x="2706669" y="9745099"/>
              <a:ext cx="1009863" cy="4421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46484"/>
                <a:gd name="f4" fmla="val 589533"/>
                <a:gd name="f5" fmla="*/ f0 1 1346484"/>
                <a:gd name="f6" fmla="*/ f1 1 589533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1346484"/>
                <a:gd name="f13" fmla="*/ f10 1 589533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346484" h="589533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6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941171-107E-BCF6-1C74-390E3E93B3E1}"/>
                </a:ext>
              </a:extLst>
            </p:cNvPr>
            <p:cNvSpPr/>
            <p:nvPr/>
          </p:nvSpPr>
          <p:spPr>
            <a:xfrm>
              <a:off x="525194" y="9717045"/>
              <a:ext cx="2406389" cy="498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208522"/>
                <a:gd name="f4" fmla="val 664344"/>
                <a:gd name="f5" fmla="*/ f0 1 3208522"/>
                <a:gd name="f6" fmla="*/ f1 1 664344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3208522"/>
                <a:gd name="f13" fmla="*/ f10 1 664344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3208522" h="664344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12C638BA-649E-4656-7F78-4647855D84C0}"/>
              </a:ext>
            </a:extLst>
          </p:cNvPr>
          <p:cNvSpPr txBox="1"/>
          <p:nvPr/>
        </p:nvSpPr>
        <p:spPr>
          <a:xfrm>
            <a:off x="1028700" y="371475"/>
            <a:ext cx="5375675" cy="6572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52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399" b="1" i="0" u="none" strike="noStrike" kern="1200" cap="none" spc="0" baseline="0" dirty="0" err="1">
                <a:solidFill>
                  <a:srgbClr val="FFFFFF"/>
                </a:solidFill>
                <a:uFillTx/>
                <a:latin typeface="Montserrat Medium"/>
                <a:ea typeface="Montserrat Medium"/>
                <a:cs typeface="Montserrat Medium"/>
              </a:rPr>
              <a:t>Título</a:t>
            </a:r>
            <a:endParaRPr lang="en-US" sz="4399" b="1" i="0" u="none" strike="noStrike" kern="1200" cap="none" spc="0" baseline="0" dirty="0">
              <a:solidFill>
                <a:srgbClr val="FFFFFF"/>
              </a:solidFill>
              <a:uFillTx/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C72A63-7C17-B421-0880-20AF3533F4A2}"/>
              </a:ext>
            </a:extLst>
          </p:cNvPr>
          <p:cNvSpPr txBox="1"/>
          <p:nvPr/>
        </p:nvSpPr>
        <p:spPr>
          <a:xfrm>
            <a:off x="1028700" y="2971800"/>
            <a:ext cx="10009497" cy="11028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777240" marR="0" lvl="1" indent="-388620" algn="l" defTabSz="914400" rtl="0" fontAlgn="auto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uFillTx/>
                <a:latin typeface="Montserrat Medium"/>
                <a:ea typeface="Montserrat Medium"/>
                <a:cs typeface="Montserrat Medium"/>
              </a:rPr>
              <a:t>Tópico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  <a:p>
            <a:pPr marL="1234440" lvl="2" indent="-388620">
              <a:lnSpc>
                <a:spcPts val="4320"/>
              </a:lnSpc>
              <a:buSzPct val="1000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dirty="0" err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</a:rPr>
              <a:t>Subtópico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uFillTx/>
              <a:latin typeface="Montserrat Medium"/>
              <a:ea typeface="Montserrat Medium"/>
              <a:cs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598E0F-0F42-416A-3C32-0A90EA331159}"/>
              </a:ext>
            </a:extLst>
          </p:cNvPr>
          <p:cNvSpPr/>
          <p:nvPr/>
        </p:nvSpPr>
        <p:spPr>
          <a:xfrm>
            <a:off x="0" y="6643682"/>
            <a:ext cx="18288000" cy="3643317"/>
          </a:xfrm>
          <a:custGeom>
            <a:avLst/>
            <a:gdLst>
              <a:gd name="f0" fmla="val w"/>
              <a:gd name="f1" fmla="val h"/>
              <a:gd name="f2" fmla="val 0"/>
              <a:gd name="f3" fmla="val 18288000"/>
              <a:gd name="f4" fmla="val 3643313"/>
              <a:gd name="f5" fmla="*/ f0 1 18288000"/>
              <a:gd name="f6" fmla="*/ f1 1 364331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18288000"/>
              <a:gd name="f13" fmla="*/ f10 1 364331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18288000" h="364331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7F20014-BC70-0529-4FF8-2E12EF9FCDC5}"/>
              </a:ext>
            </a:extLst>
          </p:cNvPr>
          <p:cNvSpPr/>
          <p:nvPr/>
        </p:nvSpPr>
        <p:spPr>
          <a:xfrm>
            <a:off x="0" y="4286249"/>
            <a:ext cx="2616400" cy="6000749"/>
          </a:xfrm>
          <a:custGeom>
            <a:avLst/>
            <a:gdLst>
              <a:gd name="f0" fmla="val w"/>
              <a:gd name="f1" fmla="val h"/>
              <a:gd name="f2" fmla="val 0"/>
              <a:gd name="f3" fmla="val 2616398"/>
              <a:gd name="f4" fmla="val 6000750"/>
              <a:gd name="f5" fmla="*/ f0 1 2616398"/>
              <a:gd name="f6" fmla="*/ f1 1 6000750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2616398"/>
              <a:gd name="f13" fmla="*/ f10 1 6000750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2616398" h="600075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DD04122-BF63-DF12-1A53-F45C3AFFC512}"/>
              </a:ext>
            </a:extLst>
          </p:cNvPr>
          <p:cNvSpPr/>
          <p:nvPr/>
        </p:nvSpPr>
        <p:spPr>
          <a:xfrm>
            <a:off x="0" y="8139412"/>
            <a:ext cx="1308195" cy="2147587"/>
          </a:xfrm>
          <a:custGeom>
            <a:avLst/>
            <a:gdLst>
              <a:gd name="f0" fmla="val w"/>
              <a:gd name="f1" fmla="val h"/>
              <a:gd name="f2" fmla="val 0"/>
              <a:gd name="f3" fmla="val 1308199"/>
              <a:gd name="f4" fmla="val 2147590"/>
              <a:gd name="f5" fmla="*/ f0 1 1308199"/>
              <a:gd name="f6" fmla="*/ f1 1 2147590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1308199"/>
              <a:gd name="f13" fmla="*/ f10 1 2147590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1308199" h="214759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D394F5A-996C-2225-21CD-3997E402C759}"/>
              </a:ext>
            </a:extLst>
          </p:cNvPr>
          <p:cNvSpPr/>
          <p:nvPr/>
        </p:nvSpPr>
        <p:spPr>
          <a:xfrm>
            <a:off x="0" y="0"/>
            <a:ext cx="4138912" cy="3214682"/>
          </a:xfrm>
          <a:custGeom>
            <a:avLst/>
            <a:gdLst>
              <a:gd name="f0" fmla="val w"/>
              <a:gd name="f1" fmla="val h"/>
              <a:gd name="f2" fmla="val 0"/>
              <a:gd name="f3" fmla="val 4138910"/>
              <a:gd name="f4" fmla="val 3214687"/>
              <a:gd name="f5" fmla="*/ f0 1 4138910"/>
              <a:gd name="f6" fmla="*/ f1 1 3214687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4138910"/>
              <a:gd name="f13" fmla="*/ f10 1 3214687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4138910" h="321468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DF31BC5-25CA-B1AB-7310-9798220F7508}"/>
              </a:ext>
            </a:extLst>
          </p:cNvPr>
          <p:cNvSpPr/>
          <p:nvPr/>
        </p:nvSpPr>
        <p:spPr>
          <a:xfrm>
            <a:off x="10941573" y="0"/>
            <a:ext cx="7346426" cy="7719712"/>
          </a:xfrm>
          <a:custGeom>
            <a:avLst/>
            <a:gdLst>
              <a:gd name="f0" fmla="val w"/>
              <a:gd name="f1" fmla="val h"/>
              <a:gd name="f2" fmla="val 0"/>
              <a:gd name="f3" fmla="val 7346430"/>
              <a:gd name="f4" fmla="val 7719715"/>
              <a:gd name="f5" fmla="*/ f0 1 7346430"/>
              <a:gd name="f6" fmla="*/ f1 1 7719715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346430"/>
              <a:gd name="f13" fmla="*/ f10 1 7719715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346430" h="7719715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6">
              <a:alphaModFix amt="47000"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E21C130-C475-51B4-6616-60E4D88BA641}"/>
              </a:ext>
            </a:extLst>
          </p:cNvPr>
          <p:cNvSpPr/>
          <p:nvPr/>
        </p:nvSpPr>
        <p:spPr>
          <a:xfrm>
            <a:off x="14720221" y="7438863"/>
            <a:ext cx="3567778" cy="3214692"/>
          </a:xfrm>
          <a:custGeom>
            <a:avLst/>
            <a:gdLst>
              <a:gd name="f0" fmla="val w"/>
              <a:gd name="f1" fmla="val h"/>
              <a:gd name="f2" fmla="val 0"/>
              <a:gd name="f3" fmla="val 3567774"/>
              <a:gd name="f4" fmla="val 3214688"/>
              <a:gd name="f5" fmla="val 3214687"/>
              <a:gd name="f6" fmla="*/ f0 1 3567774"/>
              <a:gd name="f7" fmla="*/ f1 1 3214688"/>
              <a:gd name="f8" fmla="val f2"/>
              <a:gd name="f9" fmla="val f3"/>
              <a:gd name="f10" fmla="val f4"/>
              <a:gd name="f11" fmla="+- f10 0 f8"/>
              <a:gd name="f12" fmla="+- f9 0 f8"/>
              <a:gd name="f13" fmla="*/ f12 1 3567774"/>
              <a:gd name="f14" fmla="*/ f11 1 3214688"/>
              <a:gd name="f15" fmla="*/ f8 1 f13"/>
              <a:gd name="f16" fmla="*/ f9 1 f13"/>
              <a:gd name="f17" fmla="*/ f8 1 f14"/>
              <a:gd name="f18" fmla="*/ f10 1 f14"/>
              <a:gd name="f19" fmla="*/ f15 f6 1"/>
              <a:gd name="f20" fmla="*/ f16 f6 1"/>
              <a:gd name="f21" fmla="*/ f18 f7 1"/>
              <a:gd name="f22" fmla="*/ f17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" t="f22" r="f20" b="f21"/>
            <a:pathLst>
              <a:path w="3567774" h="3214688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7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A39E1ED-82CB-9C80-5493-31BBCFCC8261}"/>
              </a:ext>
            </a:extLst>
          </p:cNvPr>
          <p:cNvSpPr/>
          <p:nvPr/>
        </p:nvSpPr>
        <p:spPr>
          <a:xfrm>
            <a:off x="4353220" y="6643682"/>
            <a:ext cx="13934779" cy="3643317"/>
          </a:xfrm>
          <a:custGeom>
            <a:avLst/>
            <a:gdLst>
              <a:gd name="f0" fmla="val w"/>
              <a:gd name="f1" fmla="val h"/>
              <a:gd name="f2" fmla="val 0"/>
              <a:gd name="f3" fmla="val 13934777"/>
              <a:gd name="f4" fmla="val 3643313"/>
              <a:gd name="f5" fmla="*/ f0 1 13934777"/>
              <a:gd name="f6" fmla="*/ f1 1 364331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13934777"/>
              <a:gd name="f13" fmla="*/ f10 1 364331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13934777" h="364331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A17EFA50-918F-210A-24DC-E9ACAA8A6E94}"/>
              </a:ext>
            </a:extLst>
          </p:cNvPr>
          <p:cNvGrpSpPr/>
          <p:nvPr/>
        </p:nvGrpSpPr>
        <p:grpSpPr>
          <a:xfrm>
            <a:off x="4409758" y="7768650"/>
            <a:ext cx="10310462" cy="1471206"/>
            <a:chOff x="4409758" y="7768650"/>
            <a:chExt cx="10310462" cy="147120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F76A749-C1FD-8F56-A858-EC304BBAF45C}"/>
                </a:ext>
              </a:extLst>
            </p:cNvPr>
            <p:cNvSpPr/>
            <p:nvPr/>
          </p:nvSpPr>
          <p:spPr>
            <a:xfrm>
              <a:off x="4409758" y="7775792"/>
              <a:ext cx="3527124" cy="13791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02836"/>
                <a:gd name="f4" fmla="val 1838806"/>
                <a:gd name="f5" fmla="*/ f0 1 4702836"/>
                <a:gd name="f6" fmla="*/ f1 1 1838806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702836"/>
                <a:gd name="f13" fmla="*/ f10 1 1838806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702836" h="183880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>
                <a:alphaModFix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675D7FE-E9AD-8D5A-873D-CE9A125D9891}"/>
                </a:ext>
              </a:extLst>
            </p:cNvPr>
            <p:cNvSpPr/>
            <p:nvPr/>
          </p:nvSpPr>
          <p:spPr>
            <a:xfrm>
              <a:off x="9876798" y="7804669"/>
              <a:ext cx="4843422" cy="14351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96575"/>
                <a:gd name="f4" fmla="val 1142971"/>
                <a:gd name="f5" fmla="val 1142972"/>
                <a:gd name="f6" fmla="*/ f0 1 6196575"/>
                <a:gd name="f7" fmla="*/ f1 1 1142971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196575"/>
                <a:gd name="f14" fmla="*/ f11 1 1142971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196575" h="1142971">
                  <a:moveTo>
                    <a:pt x="f2" y="f2"/>
                  </a:moveTo>
                  <a:lnTo>
                    <a:pt x="f3" y="f2"/>
                  </a:lnTo>
                  <a:lnTo>
                    <a:pt x="f3" y="f5"/>
                  </a:lnTo>
                  <a:lnTo>
                    <a:pt x="f2" y="f5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10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F5E5479-0B0D-251D-3EAF-789BB7641099}"/>
                </a:ext>
              </a:extLst>
            </p:cNvPr>
            <p:cNvSpPr txBox="1"/>
            <p:nvPr/>
          </p:nvSpPr>
          <p:spPr>
            <a:xfrm>
              <a:off x="10967697" y="7768650"/>
              <a:ext cx="1098349" cy="23755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ts val="18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532" b="1" i="0" u="none" strike="noStrike" kern="1200" cap="none" spc="0" baseline="0">
                  <a:solidFill>
                    <a:srgbClr val="FFFFFF"/>
                  </a:solidFill>
                  <a:uFillTx/>
                  <a:latin typeface="Montserrat Medium"/>
                  <a:ea typeface="Montserrat Medium"/>
                  <a:cs typeface="Montserrat Medium"/>
                </a:rPr>
                <a:t>Realização:</a:t>
              </a: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29EE4875-B510-7830-2CC2-D302B73D2862}"/>
              </a:ext>
            </a:extLst>
          </p:cNvPr>
          <p:cNvSpPr txBox="1"/>
          <p:nvPr/>
        </p:nvSpPr>
        <p:spPr>
          <a:xfrm>
            <a:off x="6456166" y="2690667"/>
            <a:ext cx="5375675" cy="8953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999" b="1" i="0" u="none" strike="noStrike" kern="1200" cap="none" spc="0" baseline="0">
                <a:solidFill>
                  <a:srgbClr val="685BC7"/>
                </a:solidFill>
                <a:uFillTx/>
                <a:latin typeface="Montserrat Medium"/>
                <a:ea typeface="Montserrat Medium"/>
                <a:cs typeface="Montserrat Medium"/>
              </a:rPr>
              <a:t>Dúvidas?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5586D80-CBCE-DABC-14B5-DBB0DA8D3DE5}"/>
              </a:ext>
            </a:extLst>
          </p:cNvPr>
          <p:cNvSpPr txBox="1"/>
          <p:nvPr/>
        </p:nvSpPr>
        <p:spPr>
          <a:xfrm>
            <a:off x="6456166" y="4040687"/>
            <a:ext cx="5375675" cy="3810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0" i="1" u="none" strike="noStrike" kern="1200" cap="none" spc="0" baseline="0">
                <a:solidFill>
                  <a:srgbClr val="685BC7"/>
                </a:solidFill>
                <a:uFillTx/>
                <a:latin typeface="Montserrat Italics"/>
                <a:ea typeface="Montserrat Italics"/>
                <a:cs typeface="Montserrat Italics"/>
              </a:rPr>
              <a:t>Contato: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5DFF21E-6EAC-1F0A-B612-E00C67714EE6}"/>
              </a:ext>
            </a:extLst>
          </p:cNvPr>
          <p:cNvSpPr txBox="1"/>
          <p:nvPr/>
        </p:nvSpPr>
        <p:spPr>
          <a:xfrm>
            <a:off x="6456166" y="4657578"/>
            <a:ext cx="5375675" cy="3810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1200" cap="none" spc="0" baseline="0">
                <a:solidFill>
                  <a:srgbClr val="685BC7"/>
                </a:solidFill>
                <a:uFillTx/>
                <a:latin typeface="Montserrat Bold"/>
                <a:ea typeface="Montserrat Bold"/>
                <a:cs typeface="Montserrat Bold"/>
              </a:rPr>
              <a:t>contato@....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45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2" baseType="lpstr">
      <vt:lpstr>Arial</vt:lpstr>
      <vt:lpstr>Calibri</vt:lpstr>
      <vt:lpstr>Montserrat</vt:lpstr>
      <vt:lpstr>Montserrat Bold</vt:lpstr>
      <vt:lpstr>Montserrat Bold Italics</vt:lpstr>
      <vt:lpstr>Montserrat Italics</vt:lpstr>
      <vt:lpstr>Montserrat Medium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T029688</dc:creator>
  <cp:lastModifiedBy>Patricia Rodrigues</cp:lastModifiedBy>
  <cp:revision>1</cp:revision>
  <dcterms:created xsi:type="dcterms:W3CDTF">2006-08-16T00:00:00Z</dcterms:created>
  <dcterms:modified xsi:type="dcterms:W3CDTF">2026-09-18T17:04:18Z</dcterms:modified>
</cp:coreProperties>
</file>