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7" r:id="rId4"/>
    <p:sldId id="258" r:id="rId5"/>
    <p:sldId id="259" r:id="rId6"/>
  </p:sldIdLst>
  <p:sldSz cx="7561263" cy="567055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 userDrawn="1">
          <p15:clr>
            <a:srgbClr val="A4A3A4"/>
          </p15:clr>
        </p15:guide>
        <p15:guide id="2" pos="23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2B1841-50ED-7646-A09D-45680658FB08}" v="17" dt="2025-10-10T16:57:33.6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6" autoAdjust="0"/>
    <p:restoredTop sz="96260"/>
  </p:normalViewPr>
  <p:slideViewPr>
    <p:cSldViewPr snapToGrid="0" showGuides="1">
      <p:cViewPr varScale="1">
        <p:scale>
          <a:sx n="146" d="100"/>
          <a:sy n="146" d="100"/>
        </p:scale>
        <p:origin x="1064" y="176"/>
      </p:cViewPr>
      <p:guideLst>
        <p:guide orient="horz" pos="1786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uel Enzweiler Lopes" userId="06770566-2e79-44ff-b84f-79c008eae27b" providerId="ADAL" clId="{A1A8B4E2-2A64-558E-88F3-D7184C5A35EC}"/>
    <pc:docChg chg="custSel modSld">
      <pc:chgData name="Samuel Enzweiler Lopes" userId="06770566-2e79-44ff-b84f-79c008eae27b" providerId="ADAL" clId="{A1A8B4E2-2A64-558E-88F3-D7184C5A35EC}" dt="2025-10-10T16:57:33.674" v="39"/>
      <pc:docMkLst>
        <pc:docMk/>
      </pc:docMkLst>
      <pc:sldChg chg="setBg">
        <pc:chgData name="Samuel Enzweiler Lopes" userId="06770566-2e79-44ff-b84f-79c008eae27b" providerId="ADAL" clId="{A1A8B4E2-2A64-558E-88F3-D7184C5A35EC}" dt="2025-10-10T16:56:14.286" v="29"/>
        <pc:sldMkLst>
          <pc:docMk/>
          <pc:sldMk cId="0" sldId="256"/>
        </pc:sldMkLst>
      </pc:sldChg>
      <pc:sldChg chg="addSp delSp modSp mod setBg">
        <pc:chgData name="Samuel Enzweiler Lopes" userId="06770566-2e79-44ff-b84f-79c008eae27b" providerId="ADAL" clId="{A1A8B4E2-2A64-558E-88F3-D7184C5A35EC}" dt="2025-10-10T16:56:34.104" v="31"/>
        <pc:sldMkLst>
          <pc:docMk/>
          <pc:sldMk cId="0" sldId="257"/>
        </pc:sldMkLst>
        <pc:spChg chg="add mod">
          <ac:chgData name="Samuel Enzweiler Lopes" userId="06770566-2e79-44ff-b84f-79c008eae27b" providerId="ADAL" clId="{A1A8B4E2-2A64-558E-88F3-D7184C5A35EC}" dt="2025-10-10T14:32:54.748" v="2"/>
          <ac:spMkLst>
            <pc:docMk/>
            <pc:sldMk cId="0" sldId="257"/>
            <ac:spMk id="2" creationId="{B2DF0F54-D6DB-70D0-8591-5A1664105B3A}"/>
          </ac:spMkLst>
        </pc:spChg>
        <pc:spChg chg="mod">
          <ac:chgData name="Samuel Enzweiler Lopes" userId="06770566-2e79-44ff-b84f-79c008eae27b" providerId="ADAL" clId="{A1A8B4E2-2A64-558E-88F3-D7184C5A35EC}" dt="2025-10-10T14:35:41.832" v="24" actId="1038"/>
          <ac:spMkLst>
            <pc:docMk/>
            <pc:sldMk cId="0" sldId="257"/>
            <ac:spMk id="9" creationId="{00000000-0000-0000-0000-000000000000}"/>
          </ac:spMkLst>
        </pc:spChg>
        <pc:spChg chg="del">
          <ac:chgData name="Samuel Enzweiler Lopes" userId="06770566-2e79-44ff-b84f-79c008eae27b" providerId="ADAL" clId="{A1A8B4E2-2A64-558E-88F3-D7184C5A35EC}" dt="2025-10-10T14:32:59.387" v="3" actId="478"/>
          <ac:spMkLst>
            <pc:docMk/>
            <pc:sldMk cId="0" sldId="257"/>
            <ac:spMk id="10" creationId="{00000000-0000-0000-0000-000000000000}"/>
          </ac:spMkLst>
        </pc:spChg>
      </pc:sldChg>
      <pc:sldChg chg="setBg">
        <pc:chgData name="Samuel Enzweiler Lopes" userId="06770566-2e79-44ff-b84f-79c008eae27b" providerId="ADAL" clId="{A1A8B4E2-2A64-558E-88F3-D7184C5A35EC}" dt="2025-10-10T16:57:14.745" v="35"/>
        <pc:sldMkLst>
          <pc:docMk/>
          <pc:sldMk cId="0" sldId="258"/>
        </pc:sldMkLst>
      </pc:sldChg>
      <pc:sldChg chg="setBg">
        <pc:chgData name="Samuel Enzweiler Lopes" userId="06770566-2e79-44ff-b84f-79c008eae27b" providerId="ADAL" clId="{A1A8B4E2-2A64-558E-88F3-D7184C5A35EC}" dt="2025-10-10T16:57:33.674" v="39"/>
        <pc:sldMkLst>
          <pc:docMk/>
          <pc:sldMk cId="0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78040" y="226080"/>
            <a:ext cx="6804715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r>
              <a:rPr lang="pt-BR" sz="1350" b="0" strike="noStrike" spc="-1">
                <a:solidFill>
                  <a:srgbClr val="000000"/>
                </a:solidFill>
                <a:latin typeface="Arial"/>
              </a:rPr>
              <a:t>Clique para editar o título Mestre</a:t>
            </a:r>
          </a:p>
        </p:txBody>
      </p:sp>
      <p:sp>
        <p:nvSpPr>
          <p:cNvPr id="3" name="PlaceHolder 2"/>
          <p:cNvSpPr>
            <a:spLocks noGrp="1"/>
          </p:cNvSpPr>
          <p:nvPr>
            <p:ph/>
          </p:nvPr>
        </p:nvSpPr>
        <p:spPr>
          <a:xfrm>
            <a:off x="378040" y="1326600"/>
            <a:ext cx="6804715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063"/>
              </a:spcBef>
              <a:buNone/>
            </a:pPr>
            <a:r>
              <a:rPr lang="pt-BR" sz="2100" b="0" strike="noStrike" spc="-1">
                <a:solidFill>
                  <a:srgbClr val="000000"/>
                </a:solidFill>
                <a:latin typeface="Arial"/>
              </a:rPr>
              <a:t>Clique para editar os estilos de texto Mestres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78040" y="226080"/>
            <a:ext cx="6804175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pt-BR" sz="3300" b="0" strike="noStrike" spc="-1">
                <a:solidFill>
                  <a:srgbClr val="000000"/>
                </a:solidFill>
                <a:latin typeface="Arial"/>
                <a:ea typeface="DejaVu Sans"/>
              </a:rPr>
              <a:t>Clique para editar o título Mestre</a:t>
            </a:r>
            <a:endParaRPr lang="pt-BR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78040" y="1326600"/>
            <a:ext cx="6804715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1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648086" lvl="1" indent="-243032">
              <a:lnSpc>
                <a:spcPct val="90000"/>
              </a:lnSpc>
              <a:spcBef>
                <a:spcPts val="85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5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972130" lvl="2" indent="-216029">
              <a:lnSpc>
                <a:spcPct val="90000"/>
              </a:lnSpc>
              <a:spcBef>
                <a:spcPts val="63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35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296173" lvl="3" indent="-162022">
              <a:lnSpc>
                <a:spcPct val="90000"/>
              </a:lnSpc>
              <a:spcBef>
                <a:spcPts val="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35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1620216" lvl="4" indent="-162022">
              <a:lnSpc>
                <a:spcPct val="90000"/>
              </a:lnSpc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5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1944259" lvl="5" indent="-162022">
              <a:lnSpc>
                <a:spcPct val="90000"/>
              </a:lnSpc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5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2268302" lvl="6" indent="-162022">
              <a:lnSpc>
                <a:spcPct val="90000"/>
              </a:lnSpc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5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indent="0" algn="ctr" defTabSz="68589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43" indent="-243032" algn="l" defTabSz="685891" rtl="0" eaLnBrk="1" latinLnBrk="0" hangingPunct="1">
        <a:lnSpc>
          <a:spcPct val="90000"/>
        </a:lnSpc>
        <a:spcBef>
          <a:spcPts val="1063"/>
        </a:spcBef>
        <a:buClr>
          <a:srgbClr val="000000"/>
        </a:buClr>
        <a:buSzPct val="45000"/>
        <a:buFont typeface="Wingdings" charset="2"/>
        <a:buChar char="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419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64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310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256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201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147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93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039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78040" y="226080"/>
            <a:ext cx="6804715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135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78040" y="1326600"/>
            <a:ext cx="6804715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1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648086" lvl="1" indent="-243032">
              <a:lnSpc>
                <a:spcPct val="90000"/>
              </a:lnSpc>
              <a:spcBef>
                <a:spcPts val="85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5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972130" lvl="2" indent="-216029">
              <a:lnSpc>
                <a:spcPct val="90000"/>
              </a:lnSpc>
              <a:spcBef>
                <a:spcPts val="63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35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296173" lvl="3" indent="-162022">
              <a:lnSpc>
                <a:spcPct val="90000"/>
              </a:lnSpc>
              <a:spcBef>
                <a:spcPts val="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35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1620216" lvl="4" indent="-162022">
              <a:lnSpc>
                <a:spcPct val="90000"/>
              </a:lnSpc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5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1944259" lvl="5" indent="-162022">
              <a:lnSpc>
                <a:spcPct val="90000"/>
              </a:lnSpc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5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2268302" lvl="6" indent="-162022">
              <a:lnSpc>
                <a:spcPct val="90000"/>
              </a:lnSpc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5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indent="0" algn="l" defTabSz="68589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43" indent="-243032" algn="l" defTabSz="685891" rtl="0" eaLnBrk="1" latinLnBrk="0" hangingPunct="1">
        <a:lnSpc>
          <a:spcPct val="90000"/>
        </a:lnSpc>
        <a:spcBef>
          <a:spcPts val="1063"/>
        </a:spcBef>
        <a:buClr>
          <a:srgbClr val="000000"/>
        </a:buClr>
        <a:buSzPct val="45000"/>
        <a:buFont typeface="Wingdings" charset="2"/>
        <a:buChar char="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419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64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310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256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201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147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93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039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40"/>
          <p:cNvSpPr/>
          <p:nvPr/>
        </p:nvSpPr>
        <p:spPr>
          <a:xfrm>
            <a:off x="3996420" y="2031734"/>
            <a:ext cx="3267073" cy="12958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7" tIns="33754" rIns="67507" bIns="33754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spc="-1" dirty="0">
                <a:solidFill>
                  <a:srgbClr val="FFFFFF"/>
                </a:solidFill>
                <a:latin typeface="Bitstream Vera Sans"/>
                <a:ea typeface="DejaVu Sans"/>
              </a:rPr>
              <a:t>Título do artigo</a:t>
            </a:r>
            <a:endParaRPr lang="pt-BR" sz="24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CaixaDeTexto 41"/>
          <p:cNvSpPr/>
          <p:nvPr/>
        </p:nvSpPr>
        <p:spPr>
          <a:xfrm>
            <a:off x="4090930" y="3631382"/>
            <a:ext cx="3118557" cy="4012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7" tIns="33754" rIns="67507" bIns="33754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200" i="1" spc="-1">
                <a:solidFill>
                  <a:srgbClr val="FFFFFF"/>
                </a:solidFill>
                <a:latin typeface="Open Sans"/>
                <a:ea typeface="DejaVu Sans"/>
              </a:rPr>
              <a:t>Autores:</a:t>
            </a:r>
            <a:endParaRPr lang="pt-BR" sz="12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CaixaDeTexto 42"/>
          <p:cNvSpPr/>
          <p:nvPr/>
        </p:nvSpPr>
        <p:spPr>
          <a:xfrm>
            <a:off x="4090930" y="3928414"/>
            <a:ext cx="3118557" cy="53384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7" tIns="33754" rIns="67507" bIns="33754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500" b="1" spc="-1">
                <a:solidFill>
                  <a:srgbClr val="FFFFFF"/>
                </a:solidFill>
                <a:latin typeface="Open Sans"/>
                <a:ea typeface="DejaVu Sans"/>
              </a:rPr>
              <a:t>Nome dos Autores</a:t>
            </a:r>
            <a:endParaRPr lang="pt-BR" sz="1500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500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43"/>
          <p:cNvSpPr/>
          <p:nvPr/>
        </p:nvSpPr>
        <p:spPr>
          <a:xfrm>
            <a:off x="221278" y="153212"/>
            <a:ext cx="5751604" cy="5459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7" tIns="33754" rIns="67507" bIns="33754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100" b="1" spc="-1" dirty="0">
                <a:solidFill>
                  <a:srgbClr val="FFFFFF"/>
                </a:solidFill>
                <a:latin typeface="Arial"/>
                <a:ea typeface="DejaVu Sans"/>
              </a:rPr>
              <a:t>TÓPICO</a:t>
            </a:r>
            <a:endParaRPr lang="pt-BR" sz="21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aixaDeTexto 45">
            <a:extLst>
              <a:ext uri="{FF2B5EF4-FFF2-40B4-BE49-F238E27FC236}">
                <a16:creationId xmlns:a16="http://schemas.microsoft.com/office/drawing/2014/main" id="{B2DF0F54-D6DB-70D0-8591-5A1664105B3A}"/>
              </a:ext>
            </a:extLst>
          </p:cNvPr>
          <p:cNvSpPr/>
          <p:nvPr/>
        </p:nvSpPr>
        <p:spPr>
          <a:xfrm>
            <a:off x="378040" y="1033169"/>
            <a:ext cx="6804444" cy="345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7" tIns="33754" rIns="67507" bIns="33754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950" spc="-1" dirty="0">
                <a:solidFill>
                  <a:srgbClr val="808080"/>
                </a:solidFill>
              </a:rPr>
              <a:t>Texto do tópico ou assunto</a:t>
            </a:r>
            <a:endParaRPr lang="pt-BR" sz="1950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pt-BR" sz="1950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45"/>
          <p:cNvSpPr/>
          <p:nvPr/>
        </p:nvSpPr>
        <p:spPr>
          <a:xfrm>
            <a:off x="378040" y="1033169"/>
            <a:ext cx="6804444" cy="345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7" tIns="33754" rIns="67507" bIns="33754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950" spc="-1" dirty="0">
                <a:solidFill>
                  <a:srgbClr val="808080"/>
                </a:solidFill>
                <a:latin typeface="Arial"/>
                <a:ea typeface="DejaVu Sans"/>
              </a:rPr>
              <a:t>Complemento ou extensão do assunto</a:t>
            </a:r>
            <a:endParaRPr lang="pt-BR" sz="1950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950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46"/>
          <p:cNvSpPr/>
          <p:nvPr/>
        </p:nvSpPr>
        <p:spPr>
          <a:xfrm>
            <a:off x="594062" y="1329931"/>
            <a:ext cx="6696433" cy="7990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7" tIns="33754" rIns="67507" bIns="33754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3000" b="1" spc="-1" dirty="0">
                <a:latin typeface="Bitstream Vera Sans"/>
                <a:ea typeface="DejaVu Sans"/>
              </a:rPr>
              <a:t>Dúvidas?</a:t>
            </a:r>
            <a:endParaRPr lang="pt-BR" sz="3000" spc="-1" dirty="0">
              <a:latin typeface="Arial"/>
            </a:endParaRPr>
          </a:p>
        </p:txBody>
      </p:sp>
      <p:sp>
        <p:nvSpPr>
          <p:cNvPr id="13" name="CaixaDeTexto 47"/>
          <p:cNvSpPr/>
          <p:nvPr/>
        </p:nvSpPr>
        <p:spPr>
          <a:xfrm>
            <a:off x="2349247" y="2410314"/>
            <a:ext cx="3186064" cy="4012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7" tIns="33754" rIns="67507" bIns="33754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200" i="1" spc="-1">
                <a:solidFill>
                  <a:srgbClr val="808080"/>
                </a:solidFill>
                <a:latin typeface="Open Sans"/>
                <a:ea typeface="DejaVu Sans"/>
              </a:rPr>
              <a:t>Contato:</a:t>
            </a:r>
            <a:endParaRPr lang="pt-BR" sz="1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CaixaDeTexto 48"/>
          <p:cNvSpPr/>
          <p:nvPr/>
        </p:nvSpPr>
        <p:spPr>
          <a:xfrm>
            <a:off x="2349247" y="2734348"/>
            <a:ext cx="3186064" cy="50630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7" tIns="33754" rIns="67507" bIns="33754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500" b="1" spc="-1">
                <a:solidFill>
                  <a:srgbClr val="808080"/>
                </a:solidFill>
                <a:latin typeface="Open Sans"/>
                <a:ea typeface="DejaVu Sans"/>
              </a:rPr>
              <a:t>exemplo@contato.org</a:t>
            </a:r>
            <a:endParaRPr lang="pt-BR" sz="1500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Modelo_Slide_Latinscience2024-16x9</Template>
  <TotalTime>15</TotalTime>
  <Words>28</Words>
  <Application>Microsoft Macintosh PowerPoint</Application>
  <PresentationFormat>Personalizar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</vt:i4>
      </vt:variant>
    </vt:vector>
  </HeadingPairs>
  <TitlesOfParts>
    <vt:vector size="11" baseType="lpstr">
      <vt:lpstr>Arial</vt:lpstr>
      <vt:lpstr>Bitstream Vera Sans</vt:lpstr>
      <vt:lpstr>Open Sans</vt:lpstr>
      <vt:lpstr>Symbol</vt:lpstr>
      <vt:lpstr>Wingdings</vt:lpstr>
      <vt:lpstr>Office</vt:lpstr>
      <vt:lpstr>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Luciano</dc:creator>
  <dc:description/>
  <cp:lastModifiedBy>Samuel Enzweiler Lopes</cp:lastModifiedBy>
  <cp:revision>3</cp:revision>
  <dcterms:created xsi:type="dcterms:W3CDTF">2024-07-22T18:40:38Z</dcterms:created>
  <dcterms:modified xsi:type="dcterms:W3CDTF">2025-10-10T16:57:40Z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Personalizar</vt:lpwstr>
  </property>
  <property fmtid="{D5CDD505-2E9C-101B-9397-08002B2CF9AE}" pid="3" name="Slides">
    <vt:r8>4</vt:r8>
  </property>
</Properties>
</file>