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60" r:id="rId5"/>
    <p:sldId id="259" r:id="rId6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27CA4-ED34-E645-BF00-08201B8FD8F6}" v="59" dt="2025-10-10T17:07:41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4" autoAdjust="0"/>
    <p:restoredTop sz="96257"/>
  </p:normalViewPr>
  <p:slideViewPr>
    <p:cSldViewPr snapToGrid="0" showGuides="1">
      <p:cViewPr varScale="1">
        <p:scale>
          <a:sx n="210" d="100"/>
          <a:sy n="210" d="100"/>
        </p:scale>
        <p:origin x="184" y="41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Enzweiler Lopes" userId="06770566-2e79-44ff-b84f-79c008eae27b" providerId="ADAL" clId="{F59187AF-E637-A24D-9733-23053F96A6BB}"/>
    <pc:docChg chg="modSld">
      <pc:chgData name="Samuel Enzweiler Lopes" userId="06770566-2e79-44ff-b84f-79c008eae27b" providerId="ADAL" clId="{F59187AF-E637-A24D-9733-23053F96A6BB}" dt="2025-06-06T13:30:21.301" v="11"/>
      <pc:docMkLst>
        <pc:docMk/>
      </pc:docMkLst>
      <pc:sldChg chg="setBg">
        <pc:chgData name="Samuel Enzweiler Lopes" userId="06770566-2e79-44ff-b84f-79c008eae27b" providerId="ADAL" clId="{F59187AF-E637-A24D-9733-23053F96A6BB}" dt="2025-06-06T13:29:46.192" v="5"/>
        <pc:sldMkLst>
          <pc:docMk/>
          <pc:sldMk cId="0" sldId="256"/>
        </pc:sldMkLst>
      </pc:sldChg>
      <pc:sldChg chg="setBg">
        <pc:chgData name="Samuel Enzweiler Lopes" userId="06770566-2e79-44ff-b84f-79c008eae27b" providerId="ADAL" clId="{F59187AF-E637-A24D-9733-23053F96A6BB}" dt="2025-06-06T13:29:59.986" v="7"/>
        <pc:sldMkLst>
          <pc:docMk/>
          <pc:sldMk cId="0" sldId="257"/>
        </pc:sldMkLst>
      </pc:sldChg>
      <pc:sldChg chg="setBg">
        <pc:chgData name="Samuel Enzweiler Lopes" userId="06770566-2e79-44ff-b84f-79c008eae27b" providerId="ADAL" clId="{F59187AF-E637-A24D-9733-23053F96A6BB}" dt="2025-06-06T13:30:11.603" v="9"/>
        <pc:sldMkLst>
          <pc:docMk/>
          <pc:sldMk cId="0" sldId="258"/>
        </pc:sldMkLst>
      </pc:sldChg>
      <pc:sldChg chg="setBg">
        <pc:chgData name="Samuel Enzweiler Lopes" userId="06770566-2e79-44ff-b84f-79c008eae27b" providerId="ADAL" clId="{F59187AF-E637-A24D-9733-23053F96A6BB}" dt="2025-06-06T13:30:21.301" v="11"/>
        <pc:sldMkLst>
          <pc:docMk/>
          <pc:sldMk cId="0" sldId="259"/>
        </pc:sldMkLst>
      </pc:sldChg>
    </pc:docChg>
  </pc:docChgLst>
  <pc:docChgLst>
    <pc:chgData name="Samuel Enzweiler Lopes" userId="06770566-2e79-44ff-b84f-79c008eae27b" providerId="ADAL" clId="{A1A8B4E2-2A64-558E-88F3-D7184C5A35EC}"/>
    <pc:docChg chg="custSel addSld delSld modSld">
      <pc:chgData name="Samuel Enzweiler Lopes" userId="06770566-2e79-44ff-b84f-79c008eae27b" providerId="ADAL" clId="{A1A8B4E2-2A64-558E-88F3-D7184C5A35EC}" dt="2025-10-10T17:07:41.687" v="66"/>
      <pc:docMkLst>
        <pc:docMk/>
      </pc:docMkLst>
      <pc:sldChg chg="setBg">
        <pc:chgData name="Samuel Enzweiler Lopes" userId="06770566-2e79-44ff-b84f-79c008eae27b" providerId="ADAL" clId="{A1A8B4E2-2A64-558E-88F3-D7184C5A35EC}" dt="2025-10-10T16:59:38.802" v="14"/>
        <pc:sldMkLst>
          <pc:docMk/>
          <pc:sldMk cId="0" sldId="256"/>
        </pc:sldMkLst>
      </pc:sldChg>
      <pc:sldChg chg="addSp delSp modSp mod setBg">
        <pc:chgData name="Samuel Enzweiler Lopes" userId="06770566-2e79-44ff-b84f-79c008eae27b" providerId="ADAL" clId="{A1A8B4E2-2A64-558E-88F3-D7184C5A35EC}" dt="2025-10-10T17:07:32.551" v="64"/>
        <pc:sldMkLst>
          <pc:docMk/>
          <pc:sldMk cId="0" sldId="257"/>
        </pc:sldMkLst>
        <pc:spChg chg="add del mod">
          <ac:chgData name="Samuel Enzweiler Lopes" userId="06770566-2e79-44ff-b84f-79c008eae27b" providerId="ADAL" clId="{A1A8B4E2-2A64-558E-88F3-D7184C5A35EC}" dt="2025-10-10T14:34:01.648" v="1" actId="478"/>
          <ac:spMkLst>
            <pc:docMk/>
            <pc:sldMk cId="0" sldId="257"/>
            <ac:spMk id="2" creationId="{1AE233BE-A195-DC47-4109-A0F78CF42C02}"/>
          </ac:spMkLst>
        </pc:spChg>
      </pc:sldChg>
      <pc:sldChg chg="del">
        <pc:chgData name="Samuel Enzweiler Lopes" userId="06770566-2e79-44ff-b84f-79c008eae27b" providerId="ADAL" clId="{A1A8B4E2-2A64-558E-88F3-D7184C5A35EC}" dt="2025-10-10T14:34:48.763" v="10" actId="2696"/>
        <pc:sldMkLst>
          <pc:docMk/>
          <pc:sldMk cId="0" sldId="258"/>
        </pc:sldMkLst>
      </pc:sldChg>
      <pc:sldChg chg="setBg">
        <pc:chgData name="Samuel Enzweiler Lopes" userId="06770566-2e79-44ff-b84f-79c008eae27b" providerId="ADAL" clId="{A1A8B4E2-2A64-558E-88F3-D7184C5A35EC}" dt="2025-10-10T17:03:33.066" v="62"/>
        <pc:sldMkLst>
          <pc:docMk/>
          <pc:sldMk cId="0" sldId="259"/>
        </pc:sldMkLst>
      </pc:sldChg>
      <pc:sldChg chg="addSp delSp modSp add mod setBg">
        <pc:chgData name="Samuel Enzweiler Lopes" userId="06770566-2e79-44ff-b84f-79c008eae27b" providerId="ADAL" clId="{A1A8B4E2-2A64-558E-88F3-D7184C5A35EC}" dt="2025-10-10T17:07:41.687" v="66"/>
        <pc:sldMkLst>
          <pc:docMk/>
          <pc:sldMk cId="849271090" sldId="260"/>
        </pc:sldMkLst>
        <pc:spChg chg="add del mod">
          <ac:chgData name="Samuel Enzweiler Lopes" userId="06770566-2e79-44ff-b84f-79c008eae27b" providerId="ADAL" clId="{A1A8B4E2-2A64-558E-88F3-D7184C5A35EC}" dt="2025-10-10T14:34:27.902" v="5" actId="21"/>
          <ac:spMkLst>
            <pc:docMk/>
            <pc:sldMk cId="849271090" sldId="260"/>
            <ac:spMk id="2" creationId="{47CF14D6-B925-BB2C-FBF5-27833A1CF494}"/>
          </ac:spMkLst>
        </pc:spChg>
        <pc:spChg chg="add mod">
          <ac:chgData name="Samuel Enzweiler Lopes" userId="06770566-2e79-44ff-b84f-79c008eae27b" providerId="ADAL" clId="{A1A8B4E2-2A64-558E-88F3-D7184C5A35EC}" dt="2025-10-10T14:34:35.652" v="8" actId="14100"/>
          <ac:spMkLst>
            <pc:docMk/>
            <pc:sldMk cId="849271090" sldId="260"/>
            <ac:spMk id="3" creationId="{A39B824E-8F09-362C-BDD6-63C81337EBA8}"/>
          </ac:spMkLst>
        </pc:spChg>
        <pc:spChg chg="del">
          <ac:chgData name="Samuel Enzweiler Lopes" userId="06770566-2e79-44ff-b84f-79c008eae27b" providerId="ADAL" clId="{A1A8B4E2-2A64-558E-88F3-D7184C5A35EC}" dt="2025-10-10T14:34:41.912" v="9" actId="478"/>
          <ac:spMkLst>
            <pc:docMk/>
            <pc:sldMk cId="849271090" sldId="260"/>
            <ac:spMk id="9" creationId="{8278F994-2D9F-DF17-E4A8-B847F4B0F6BA}"/>
          </ac:spMkLst>
        </pc:spChg>
        <pc:spChg chg="del">
          <ac:chgData name="Samuel Enzweiler Lopes" userId="06770566-2e79-44ff-b84f-79c008eae27b" providerId="ADAL" clId="{A1A8B4E2-2A64-558E-88F3-D7184C5A35EC}" dt="2025-10-10T14:34:31.152" v="6" actId="478"/>
          <ac:spMkLst>
            <pc:docMk/>
            <pc:sldMk cId="849271090" sldId="260"/>
            <ac:spMk id="10" creationId="{A232A61E-A6FA-6E63-0E51-6673D0871E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Clique para editar o título Mestre</a:t>
            </a:r>
            <a:endParaRPr lang="pt-B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0"/>
          <p:cNvSpPr/>
          <p:nvPr/>
        </p:nvSpPr>
        <p:spPr>
          <a:xfrm>
            <a:off x="5328000" y="1764000"/>
            <a:ext cx="4355640" cy="17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FFFFFF"/>
                </a:solidFill>
                <a:latin typeface="Bitstream Vera Sans"/>
                <a:ea typeface="DejaVu Sans"/>
              </a:rPr>
              <a:t>Título do artigo</a:t>
            </a:r>
            <a:endParaRPr lang="pt-B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aixaDeTexto 41"/>
          <p:cNvSpPr/>
          <p:nvPr/>
        </p:nvSpPr>
        <p:spPr>
          <a:xfrm>
            <a:off x="5454000" y="3896640"/>
            <a:ext cx="4157640" cy="5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i="1" strike="noStrike" spc="-1">
                <a:solidFill>
                  <a:srgbClr val="FFFFFF"/>
                </a:solidFill>
                <a:latin typeface="Open Sans"/>
                <a:ea typeface="DejaVu Sans"/>
              </a:rPr>
              <a:t>Autores:</a:t>
            </a:r>
            <a:endParaRPr lang="pt-BR" sz="1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aixaDeTexto 42"/>
          <p:cNvSpPr/>
          <p:nvPr/>
        </p:nvSpPr>
        <p:spPr>
          <a:xfrm>
            <a:off x="5454000" y="4292640"/>
            <a:ext cx="4157640" cy="71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strike="noStrike" spc="-1">
                <a:solidFill>
                  <a:srgbClr val="FFFFFF"/>
                </a:solidFill>
                <a:latin typeface="Open Sans"/>
                <a:ea typeface="DejaVu Sans"/>
              </a:rPr>
              <a:t>Nome dos Autores</a:t>
            </a:r>
            <a:endParaRPr lang="pt-BR" sz="2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992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43"/>
          <p:cNvSpPr/>
          <p:nvPr/>
        </p:nvSpPr>
        <p:spPr>
          <a:xfrm>
            <a:off x="252000" y="53640"/>
            <a:ext cx="7668000" cy="72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TÓPICO</a:t>
            </a:r>
            <a:endParaRPr lang="pt-BR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aixaDeTexto 44"/>
          <p:cNvSpPr/>
          <p:nvPr/>
        </p:nvSpPr>
        <p:spPr>
          <a:xfrm>
            <a:off x="504000" y="1080360"/>
            <a:ext cx="9071640" cy="38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0" strike="noStrike" spc="-1">
                <a:solidFill>
                  <a:srgbClr val="808080"/>
                </a:solidFill>
                <a:latin typeface="Arial"/>
                <a:ea typeface="DejaVu Sans"/>
              </a:rPr>
              <a:t>Texto do tópico ou assunto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5F9D1-FFD1-6133-6B6F-8AD523F38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45">
            <a:extLst>
              <a:ext uri="{FF2B5EF4-FFF2-40B4-BE49-F238E27FC236}">
                <a16:creationId xmlns:a16="http://schemas.microsoft.com/office/drawing/2014/main" id="{A39B824E-8F09-362C-BDD6-63C81337EBA8}"/>
              </a:ext>
            </a:extLst>
          </p:cNvPr>
          <p:cNvSpPr/>
          <p:nvPr/>
        </p:nvSpPr>
        <p:spPr>
          <a:xfrm>
            <a:off x="504000" y="1063630"/>
            <a:ext cx="9071640" cy="4020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Complemento ou extensão do assunto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27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46"/>
          <p:cNvSpPr/>
          <p:nvPr/>
        </p:nvSpPr>
        <p:spPr>
          <a:xfrm>
            <a:off x="792000" y="828360"/>
            <a:ext cx="892764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latin typeface="Bitstream Vera Sans"/>
                <a:ea typeface="DejaVu Sans"/>
              </a:rPr>
              <a:t>Dúvidas?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13" name="CaixaDeTexto 47"/>
          <p:cNvSpPr/>
          <p:nvPr/>
        </p:nvSpPr>
        <p:spPr>
          <a:xfrm>
            <a:off x="3132000" y="2268720"/>
            <a:ext cx="4247640" cy="5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i="1" strike="noStrike" spc="-1">
                <a:solidFill>
                  <a:srgbClr val="808080"/>
                </a:solidFill>
                <a:latin typeface="Open Sans"/>
                <a:ea typeface="DejaVu Sans"/>
              </a:rPr>
              <a:t>Contato:</a:t>
            </a:r>
            <a:endParaRPr lang="pt-BR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aixaDeTexto 48"/>
          <p:cNvSpPr/>
          <p:nvPr/>
        </p:nvSpPr>
        <p:spPr>
          <a:xfrm>
            <a:off x="3132000" y="2700720"/>
            <a:ext cx="4247640" cy="6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808080"/>
                </a:solidFill>
                <a:latin typeface="Open Sans"/>
                <a:ea typeface="DejaVu Sans"/>
              </a:rPr>
              <a:t>exemplo@contato.org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Modelo_Slide_Latinscience2024-16x9</Template>
  <TotalTime>19</TotalTime>
  <Words>28</Words>
  <Application>Microsoft Macintosh PowerPoint</Application>
  <PresentationFormat>Personalizar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Bitstream Vera Sans</vt:lpstr>
      <vt:lpstr>Open Sans</vt:lpstr>
      <vt:lpstr>Symbol</vt:lpstr>
      <vt:lpstr>Wingdings</vt:lpstr>
      <vt:lpstr>Office</vt:lpstr>
      <vt:lpstr>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Luciano</dc:creator>
  <dc:description/>
  <cp:lastModifiedBy>Samuel Enzweiler Lopes</cp:lastModifiedBy>
  <cp:revision>2</cp:revision>
  <dcterms:created xsi:type="dcterms:W3CDTF">2024-07-22T18:40:38Z</dcterms:created>
  <dcterms:modified xsi:type="dcterms:W3CDTF">2025-10-10T17:07:42Z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r8>4</vt:r8>
  </property>
</Properties>
</file>