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41"/>
          <p:cNvSpPr/>
          <p:nvPr/>
        </p:nvSpPr>
        <p:spPr>
          <a:xfrm>
            <a:off x="5292000" y="4112640"/>
            <a:ext cx="4157280" cy="5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pt-BR" sz="1600" strike="noStrike" u="none">
                <a:solidFill>
                  <a:srgbClr val="ffffff"/>
                </a:solidFill>
                <a:effectLst/>
                <a:uFillTx/>
                <a:latin typeface="Open Sans"/>
                <a:ea typeface="DejaVu Sans"/>
              </a:rPr>
              <a:t>Autores:</a:t>
            </a:r>
            <a:endParaRPr b="0" lang="pt-BR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CaixaDeTexto 42"/>
          <p:cNvSpPr/>
          <p:nvPr/>
        </p:nvSpPr>
        <p:spPr>
          <a:xfrm>
            <a:off x="5292000" y="4508640"/>
            <a:ext cx="4157280" cy="7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2000" strike="noStrike" u="none">
                <a:solidFill>
                  <a:srgbClr val="ffffff"/>
                </a:solidFill>
                <a:effectLst/>
                <a:uFillTx/>
                <a:latin typeface="Open Sans"/>
                <a:ea typeface="DejaVu Sans"/>
              </a:rPr>
              <a:t>Nome dos Autores</a:t>
            </a:r>
            <a:endParaRPr b="0" lang="pt-BR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CaixaDeTexto 40"/>
          <p:cNvSpPr/>
          <p:nvPr/>
        </p:nvSpPr>
        <p:spPr>
          <a:xfrm>
            <a:off x="5292000" y="828000"/>
            <a:ext cx="4355280" cy="30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3200" strike="noStrike" u="none">
                <a:solidFill>
                  <a:srgbClr val="ffffff"/>
                </a:solidFill>
                <a:effectLst/>
                <a:uFillTx/>
                <a:latin typeface="Bitstream Vera Sans"/>
                <a:ea typeface="DejaVu Sans"/>
              </a:rPr>
              <a:t>Título da palestra</a:t>
            </a:r>
            <a:endParaRPr b="0" lang="pt-B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43"/>
          <p:cNvSpPr/>
          <p:nvPr/>
        </p:nvSpPr>
        <p:spPr>
          <a:xfrm>
            <a:off x="252000" y="125640"/>
            <a:ext cx="7667640" cy="7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800" strike="noStrike" u="non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TÓPICO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CaixaDeTexto 44"/>
          <p:cNvSpPr/>
          <p:nvPr/>
        </p:nvSpPr>
        <p:spPr>
          <a:xfrm>
            <a:off x="342720" y="1224360"/>
            <a:ext cx="9395280" cy="36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2600" strike="noStrike" u="none">
                <a:solidFill>
                  <a:srgbClr val="808080"/>
                </a:solidFill>
                <a:effectLst/>
                <a:uFillTx/>
                <a:latin typeface="Arial"/>
                <a:ea typeface="DejaVu Sans"/>
              </a:rPr>
              <a:t>Texto do tópico ou assunto</a:t>
            </a:r>
            <a:endParaRPr b="0" lang="pt-B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45"/>
          <p:cNvSpPr/>
          <p:nvPr/>
        </p:nvSpPr>
        <p:spPr>
          <a:xfrm>
            <a:off x="342720" y="432720"/>
            <a:ext cx="9395280" cy="46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2600" strike="noStrike" u="none">
                <a:solidFill>
                  <a:srgbClr val="808080"/>
                </a:solidFill>
                <a:effectLst/>
                <a:uFillTx/>
                <a:latin typeface="Arial"/>
                <a:ea typeface="DejaVu Sans"/>
              </a:rPr>
              <a:t>Complemento ou extensão do assunto</a:t>
            </a:r>
            <a:endParaRPr b="0" lang="pt-B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46"/>
          <p:cNvSpPr/>
          <p:nvPr/>
        </p:nvSpPr>
        <p:spPr>
          <a:xfrm>
            <a:off x="576720" y="828360"/>
            <a:ext cx="8927280" cy="10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4000" strike="noStrike" u="none">
                <a:solidFill>
                  <a:srgbClr val="003c6a"/>
                </a:solidFill>
                <a:effectLst/>
                <a:uFillTx/>
                <a:latin typeface="Bitstream Vera Sans"/>
                <a:ea typeface="DejaVu Sans"/>
              </a:rPr>
              <a:t>Dúvidas?</a:t>
            </a:r>
            <a:endParaRPr b="0" lang="pt-B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CaixaDeTexto 47"/>
          <p:cNvSpPr/>
          <p:nvPr/>
        </p:nvSpPr>
        <p:spPr>
          <a:xfrm>
            <a:off x="2916720" y="2268720"/>
            <a:ext cx="4247280" cy="5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i="1" lang="pt-BR" sz="1600" strike="noStrike" u="none">
                <a:solidFill>
                  <a:srgbClr val="808080"/>
                </a:solidFill>
                <a:effectLst/>
                <a:uFillTx/>
                <a:latin typeface="Open Sans"/>
                <a:ea typeface="DejaVu Sans"/>
              </a:rPr>
              <a:t>Contato: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CaixaDeTexto 48"/>
          <p:cNvSpPr/>
          <p:nvPr/>
        </p:nvSpPr>
        <p:spPr>
          <a:xfrm>
            <a:off x="2916720" y="2700720"/>
            <a:ext cx="4247280" cy="6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2000" strike="noStrike" u="none">
                <a:solidFill>
                  <a:srgbClr val="808080"/>
                </a:solidFill>
                <a:effectLst/>
                <a:uFillTx/>
                <a:latin typeface="Open Sans"/>
                <a:ea typeface="DejaVu Sans"/>
              </a:rPr>
              <a:t>exemplo@contato.org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LibreOffice/25.2.3.2$Linux_X86_64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2024-09-18T10:36:43Z</dcterms:created>
  <dc:creator/>
  <dc:description/>
  <dc:language>pt-BR</dc:language>
  <cp:lastModifiedBy/>
  <dcterms:modified xsi:type="dcterms:W3CDTF">2025-10-07T10:14:49Z</dcterms:modified>
  <cp:revision>3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r8>4</vt:r8>
  </property>
</Properties>
</file>