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288588" cy="1828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-767520"/>
            <a:ext cx="9259560" cy="6045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14189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14440" y="4278240"/>
            <a:ext cx="9259560" cy="1060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CC5CBA-4BA5-4F3C-91B8-885C34C768B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729000"/>
            <a:ext cx="9259560" cy="305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14189" strike="noStrike" u="non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  <a:endParaRPr b="0" lang="pt-BR" sz="14189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14440" y="4278240"/>
            <a:ext cx="9259560" cy="1060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456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0320" strike="noStrike" u="non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  <a:endParaRPr b="0" lang="pt-BR" sz="1032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365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9030" strike="noStrike" u="non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  <a:endParaRPr b="0" lang="pt-BR" sz="903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273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7740" strike="noStrike" u="non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  <a:endParaRPr b="0" lang="pt-BR" sz="774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1823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6450" strike="noStrike" u="non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  <a:endParaRPr b="0" lang="pt-BR" sz="645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9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450" strike="noStrike" u="non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  <a:endParaRPr b="0" lang="pt-BR" sz="645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9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450" strike="noStrike" u="non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  <a:endParaRPr b="0" lang="pt-BR" sz="645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9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450" strike="noStrike" u="non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  <a:endParaRPr b="0" lang="pt-BR" sz="645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14440" y="16659360"/>
            <a:ext cx="2396880" cy="12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pt-BR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trike="noStrike" u="none">
                <a:solidFill>
                  <a:srgbClr val="000000"/>
                </a:solidFill>
                <a:uFillTx/>
                <a:latin typeface="Times New Roman"/>
              </a:rPr>
              <a:t>&lt;data/hora&gt;</a:t>
            </a:r>
            <a:endParaRPr b="0" lang="pt-BR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518640" y="16659360"/>
            <a:ext cx="3261240" cy="12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pt-BR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trike="noStrike" u="none">
                <a:solidFill>
                  <a:srgbClr val="000000"/>
                </a:solidFill>
                <a:uFillTx/>
                <a:latin typeface="Times New Roman"/>
              </a:rPr>
              <a:t>&lt;rodapé&gt;</a:t>
            </a:r>
            <a:endParaRPr b="0" lang="pt-BR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376760" y="16659360"/>
            <a:ext cx="2396880" cy="12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106DBF48-61F4-46F7-BC75-FF262D1A3B3A}" type="slidenum">
              <a:rPr b="0" lang="pt-BR" sz="1400" strike="noStrike" u="none">
                <a:solidFill>
                  <a:srgbClr val="000000"/>
                </a:solidFill>
                <a:uFillTx/>
                <a:latin typeface="Times New Roman"/>
              </a:rPr>
              <a:t>&lt;número&gt;</a:t>
            </a:fld>
            <a:endParaRPr b="0" lang="pt-BR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00000" y="3420000"/>
            <a:ext cx="504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5000" strike="noStrike" u="none">
                <a:solidFill>
                  <a:srgbClr val="ffffff"/>
                </a:solidFill>
                <a:uFillTx/>
                <a:latin typeface="Arial"/>
              </a:rPr>
              <a:t>Texto ou imagem</a:t>
            </a:r>
            <a:endParaRPr b="0" lang="pt-BR" sz="5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96000" y="10961640"/>
            <a:ext cx="6300000" cy="307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"/>
          <p:cNvSpPr/>
          <p:nvPr/>
        </p:nvSpPr>
        <p:spPr>
          <a:xfrm>
            <a:off x="252000" y="7910280"/>
            <a:ext cx="6660000" cy="2709720"/>
          </a:xfrm>
          <a:prstGeom prst="roundRect">
            <a:avLst>
              <a:gd name="adj" fmla="val 14586"/>
            </a:avLst>
          </a:prstGeom>
          <a:solidFill>
            <a:srgbClr val="003b6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/>
            <a:r>
              <a:rPr b="1" lang="pt-BR" sz="3600" strike="noStrike" u="none">
                <a:solidFill>
                  <a:srgbClr val="ffffff"/>
                </a:solidFill>
                <a:uFillTx/>
                <a:latin typeface="Arial"/>
              </a:rPr>
              <a:t>TÍTULO DA PALESTRA</a:t>
            </a:r>
            <a:endParaRPr b="1" lang="pt-BR" sz="36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"/>
          <p:cNvSpPr txBox="1"/>
          <p:nvPr/>
        </p:nvSpPr>
        <p:spPr>
          <a:xfrm>
            <a:off x="7740000" y="8422200"/>
            <a:ext cx="2340000" cy="226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1" lang="pt-BR" sz="3200" strike="noStrike" u="none">
                <a:solidFill>
                  <a:srgbClr val="ffffff"/>
                </a:solidFill>
                <a:uFillTx/>
                <a:latin typeface="Arial"/>
                <a:ea typeface="Noto Sans CJK SC"/>
              </a:rPr>
              <a:t>Horário:</a:t>
            </a:r>
            <a:endParaRPr b="0" lang="pt-BR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7740000" y="10077480"/>
            <a:ext cx="2340000" cy="205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1" lang="pt-BR" sz="3200" strike="noStrike" u="none">
                <a:solidFill>
                  <a:srgbClr val="ffffff"/>
                </a:solidFill>
                <a:uFillTx/>
                <a:latin typeface="Arial"/>
                <a:ea typeface="Noto Sans CJK SC"/>
              </a:rPr>
              <a:t>Sala:</a:t>
            </a:r>
            <a:endParaRPr b="0" lang="pt-BR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LibreOffice/24.8.2.1$Linux_X86_64 LibreOffice_project/480$Build-1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2024-11-27T19:58:52Z</dcterms:created>
  <dc:creator/>
  <dc:description/>
  <dc:language>pt-BR</dc:language>
  <cp:lastModifiedBy/>
  <dcterms:modified xsi:type="dcterms:W3CDTF">2024-11-27T20:11:30Z</dcterms:modified>
  <cp:revision>3</cp:revision>
  <dc:subject/>
  <dc:title/>
</cp:coreProperties>
</file>