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slideLayouts/_rels/slideLayout1.xml.rels" ContentType="application/vnd.openxmlformats-package.relationships+xml"/>
  <Override PartName="/ppt/slideLayouts/slideLayout1.xml" ContentType="application/vnd.openxmlformats-officedocument.presentationml.slideLayout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_rels/presentation.xml.rels" ContentType="application/vnd.openxmlformats-package.relationshi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288588" cy="1828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" preserve="1">
  <p:cSld name="Padr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14440" y="-767520"/>
            <a:ext cx="9259560" cy="6045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14189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14440" y="4278240"/>
            <a:ext cx="9259560" cy="10606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ECC5CBA-4BA5-4F3C-91B8-885C34C768B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14440" y="729000"/>
            <a:ext cx="9259560" cy="3052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pt-BR" sz="14189" strike="noStrike" u="none">
                <a:solidFill>
                  <a:srgbClr val="000000"/>
                </a:solidFill>
                <a:uFillTx/>
                <a:latin typeface="Arial"/>
              </a:rPr>
              <a:t>Clique para editar o formato do texto do título</a:t>
            </a:r>
            <a:endParaRPr b="0" lang="pt-BR" sz="14189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14440" y="4278240"/>
            <a:ext cx="9259560" cy="10606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5000" lnSpcReduction="19999"/>
          </a:bodyPr>
          <a:p>
            <a:pPr marL="432000" indent="-324000">
              <a:spcBef>
                <a:spcPts val="456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0320" strike="noStrike" u="none">
                <a:solidFill>
                  <a:srgbClr val="000000"/>
                </a:solidFill>
                <a:uFillTx/>
                <a:latin typeface="Arial"/>
              </a:rPr>
              <a:t>Clique para editar o formato de texto dos tópicos</a:t>
            </a:r>
            <a:endParaRPr b="0" lang="pt-BR" sz="1032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spcBef>
                <a:spcPts val="3651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9030" strike="noStrike" u="none">
                <a:solidFill>
                  <a:srgbClr val="000000"/>
                </a:solidFill>
                <a:uFillTx/>
                <a:latin typeface="Arial"/>
              </a:rPr>
              <a:t>2.º nível de tópicos</a:t>
            </a:r>
            <a:endParaRPr b="0" lang="pt-BR" sz="903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2" marL="1296000" indent="-288000">
              <a:spcBef>
                <a:spcPts val="273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7740" strike="noStrike" u="none">
                <a:solidFill>
                  <a:srgbClr val="000000"/>
                </a:solidFill>
                <a:uFillTx/>
                <a:latin typeface="Arial"/>
              </a:rPr>
              <a:t>3.º nível de tópicos</a:t>
            </a:r>
            <a:endParaRPr b="0" lang="pt-BR" sz="774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3" marL="1728000" indent="-216000">
              <a:spcBef>
                <a:spcPts val="1823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6450" strike="noStrike" u="none">
                <a:solidFill>
                  <a:srgbClr val="000000"/>
                </a:solidFill>
                <a:uFillTx/>
                <a:latin typeface="Arial"/>
              </a:rPr>
              <a:t>4.º nível de tópicos</a:t>
            </a:r>
            <a:endParaRPr b="0" lang="pt-BR" sz="645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4" marL="2160000" indent="-216000">
              <a:spcBef>
                <a:spcPts val="91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6450" strike="noStrike" u="none">
                <a:solidFill>
                  <a:srgbClr val="000000"/>
                </a:solidFill>
                <a:uFillTx/>
                <a:latin typeface="Arial"/>
              </a:rPr>
              <a:t>5.º nível de tópicos</a:t>
            </a:r>
            <a:endParaRPr b="0" lang="pt-BR" sz="645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5" marL="2592000" indent="-216000">
              <a:spcBef>
                <a:spcPts val="91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6450" strike="noStrike" u="none">
                <a:solidFill>
                  <a:srgbClr val="000000"/>
                </a:solidFill>
                <a:uFillTx/>
                <a:latin typeface="Arial"/>
              </a:rPr>
              <a:t>6.º nível de tópicos</a:t>
            </a:r>
            <a:endParaRPr b="0" lang="pt-BR" sz="645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6" marL="3024000" indent="-216000">
              <a:spcBef>
                <a:spcPts val="91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6450" strike="noStrike" u="none">
                <a:solidFill>
                  <a:srgbClr val="000000"/>
                </a:solidFill>
                <a:uFillTx/>
                <a:latin typeface="Arial"/>
              </a:rPr>
              <a:t>7.º nível de tópicos</a:t>
            </a:r>
            <a:endParaRPr b="0" lang="pt-BR" sz="645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1"/>
          </p:nvPr>
        </p:nvSpPr>
        <p:spPr>
          <a:xfrm>
            <a:off x="514440" y="16659360"/>
            <a:ext cx="2396880" cy="126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>
              <a:buNone/>
              <a:defRPr b="0" lang="pt-BR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pt-BR" sz="1400" strike="noStrike" u="none">
                <a:solidFill>
                  <a:srgbClr val="000000"/>
                </a:solidFill>
                <a:uFillTx/>
                <a:latin typeface="Times New Roman"/>
              </a:rPr>
              <a:t>&lt;data/hora&gt;</a:t>
            </a:r>
            <a:endParaRPr b="0" lang="pt-BR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 idx="2"/>
          </p:nvPr>
        </p:nvSpPr>
        <p:spPr>
          <a:xfrm>
            <a:off x="3518640" y="16659360"/>
            <a:ext cx="3261240" cy="126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ctr">
              <a:buNone/>
              <a:defRPr b="0" lang="pt-BR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pt-BR" sz="1400" strike="noStrike" u="none">
                <a:solidFill>
                  <a:srgbClr val="000000"/>
                </a:solidFill>
                <a:uFillTx/>
                <a:latin typeface="Times New Roman"/>
              </a:rPr>
              <a:t>&lt;rodapé&gt;</a:t>
            </a:r>
            <a:endParaRPr b="0" lang="pt-BR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 idx="3"/>
          </p:nvPr>
        </p:nvSpPr>
        <p:spPr>
          <a:xfrm>
            <a:off x="7376760" y="16659360"/>
            <a:ext cx="2396880" cy="126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pt-BR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r">
              <a:buNone/>
            </a:pPr>
            <a:fld id="{106DBF48-61F4-46F7-BC75-FF262D1A3B3A}" type="slidenum">
              <a:rPr b="0" lang="pt-BR" sz="1400" strike="noStrike" u="none">
                <a:solidFill>
                  <a:srgbClr val="000000"/>
                </a:solidFill>
                <a:uFillTx/>
                <a:latin typeface="Times New Roman"/>
              </a:rPr>
              <a:t>&lt;número&gt;</a:t>
            </a:fld>
            <a:endParaRPr b="0" lang="pt-BR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00000" y="3420000"/>
            <a:ext cx="5040000" cy="360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pt-BR" sz="5000" strike="noStrike" u="none">
                <a:solidFill>
                  <a:srgbClr val="ffffff"/>
                </a:solidFill>
                <a:uFillTx/>
                <a:latin typeface="Arial"/>
              </a:rPr>
              <a:t>Texto ou imagem</a:t>
            </a:r>
            <a:endParaRPr b="0" lang="pt-BR" sz="50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396000" y="10961640"/>
            <a:ext cx="6300000" cy="3078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2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9" name=""/>
          <p:cNvSpPr/>
          <p:nvPr/>
        </p:nvSpPr>
        <p:spPr>
          <a:xfrm>
            <a:off x="252000" y="7910280"/>
            <a:ext cx="6660000" cy="2709720"/>
          </a:xfrm>
          <a:prstGeom prst="roundRect">
            <a:avLst>
              <a:gd name="adj" fmla="val 14586"/>
            </a:avLst>
          </a:prstGeom>
          <a:solidFill>
            <a:srgbClr val="003b6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/>
            <a:r>
              <a:rPr b="1" lang="pt-BR" sz="3600" strike="noStrike" u="none">
                <a:solidFill>
                  <a:srgbClr val="ffffff"/>
                </a:solidFill>
                <a:uFillTx/>
                <a:latin typeface="Arial"/>
              </a:rPr>
              <a:t>TÍTULO DA PALESTRA</a:t>
            </a:r>
            <a:endParaRPr b="1" lang="pt-BR" sz="36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0" name=""/>
          <p:cNvSpPr txBox="1"/>
          <p:nvPr/>
        </p:nvSpPr>
        <p:spPr>
          <a:xfrm>
            <a:off x="7740000" y="8422200"/>
            <a:ext cx="2340000" cy="2269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1" lang="pt-BR" sz="3200" strike="noStrike" u="none">
                <a:solidFill>
                  <a:srgbClr val="ffffff"/>
                </a:solidFill>
                <a:uFillTx/>
                <a:latin typeface="Arial"/>
                <a:ea typeface="Noto Sans CJK SC"/>
              </a:rPr>
              <a:t>Horário:</a:t>
            </a:r>
            <a:endParaRPr b="0" lang="pt-BR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1" name=""/>
          <p:cNvSpPr txBox="1"/>
          <p:nvPr/>
        </p:nvSpPr>
        <p:spPr>
          <a:xfrm>
            <a:off x="7740000" y="10077480"/>
            <a:ext cx="2340000" cy="2054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1" lang="pt-BR" sz="3200" strike="noStrike" u="none">
                <a:solidFill>
                  <a:srgbClr val="ffffff"/>
                </a:solidFill>
                <a:uFillTx/>
                <a:latin typeface="Arial"/>
                <a:ea typeface="Noto Sans CJK SC"/>
              </a:rPr>
              <a:t>Sala:</a:t>
            </a:r>
            <a:endParaRPr b="0" lang="pt-BR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Application>LibreOffice/24.8.2.1$Linux_X86_64 LibreOffice_project/480$Build-1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2024-11-27T19:58:52Z</dcterms:created>
  <dc:creator/>
  <dc:description/>
  <dc:language>pt-BR</dc:language>
  <cp:lastModifiedBy/>
  <dcterms:modified xsi:type="dcterms:W3CDTF">2024-11-27T20:11:30Z</dcterms:modified>
  <cp:revision>3</cp:revision>
  <dc:subject/>
  <dc:title/>
</cp:coreProperties>
</file>