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_rels/presentation.xml.rels" ContentType="application/vnd.openxmlformats-package.relationshi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288588" cy="10288588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Padr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14440" y="136440"/>
            <a:ext cx="9259560" cy="2264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798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14440" y="2406960"/>
            <a:ext cx="9259560" cy="5967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12EFE88-A8CE-4960-AD7E-7ADBA8C21BA0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14440" y="410040"/>
            <a:ext cx="9259560" cy="171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pt-BR" sz="7980" strike="noStrike" u="none">
                <a:solidFill>
                  <a:srgbClr val="000000"/>
                </a:solidFill>
                <a:uFillTx/>
                <a:latin typeface="Arial"/>
              </a:rPr>
              <a:t>Clique para editar o formato do texto do título</a:t>
            </a:r>
            <a:endParaRPr b="0" lang="pt-BR" sz="798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14440" y="2406960"/>
            <a:ext cx="9259560" cy="5967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9999"/>
          </a:bodyPr>
          <a:p>
            <a:pPr marL="432000" indent="-324000">
              <a:spcBef>
                <a:spcPts val="256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5810" strike="noStrike" u="none">
                <a:solidFill>
                  <a:srgbClr val="000000"/>
                </a:solidFill>
                <a:uFillTx/>
                <a:latin typeface="Arial"/>
              </a:rPr>
              <a:t>Clique para editar o formato de texto dos tópicos</a:t>
            </a:r>
            <a:endParaRPr b="0" lang="pt-BR" sz="581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2055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5080" strike="noStrike" u="none">
                <a:solidFill>
                  <a:srgbClr val="000000"/>
                </a:solidFill>
                <a:uFillTx/>
                <a:latin typeface="Arial"/>
              </a:rPr>
              <a:t>2.º nível de tópicos</a:t>
            </a:r>
            <a:endParaRPr b="0" lang="pt-BR" sz="508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1542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4350" strike="noStrike" u="none">
                <a:solidFill>
                  <a:srgbClr val="000000"/>
                </a:solidFill>
                <a:uFillTx/>
                <a:latin typeface="Arial"/>
              </a:rPr>
              <a:t>3.º nível de tópicos</a:t>
            </a:r>
            <a:endParaRPr b="0" lang="pt-BR" sz="435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1026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3630" strike="noStrike" u="none">
                <a:solidFill>
                  <a:srgbClr val="000000"/>
                </a:solidFill>
                <a:uFillTx/>
                <a:latin typeface="Arial"/>
              </a:rPr>
              <a:t>4.º nível de tópicos</a:t>
            </a:r>
            <a:endParaRPr b="0" lang="pt-BR" sz="363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51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630" strike="noStrike" u="none">
                <a:solidFill>
                  <a:srgbClr val="000000"/>
                </a:solidFill>
                <a:uFillTx/>
                <a:latin typeface="Arial"/>
              </a:rPr>
              <a:t>5.º nível de tópicos</a:t>
            </a:r>
            <a:endParaRPr b="0" lang="pt-BR" sz="363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51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630" strike="noStrike" u="none">
                <a:solidFill>
                  <a:srgbClr val="000000"/>
                </a:solidFill>
                <a:uFillTx/>
                <a:latin typeface="Arial"/>
              </a:rPr>
              <a:t>6.º nível de tópicos</a:t>
            </a:r>
            <a:endParaRPr b="0" lang="pt-BR" sz="363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51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630" strike="noStrike" u="none">
                <a:solidFill>
                  <a:srgbClr val="000000"/>
                </a:solidFill>
                <a:uFillTx/>
                <a:latin typeface="Arial"/>
              </a:rPr>
              <a:t>7.º nível de tópicos</a:t>
            </a:r>
            <a:endParaRPr b="0" lang="pt-BR" sz="363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514440" y="9372600"/>
            <a:ext cx="2396880" cy="70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0" lang="pt-BR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pt-BR" sz="1400" strike="noStrike" u="none">
                <a:solidFill>
                  <a:srgbClr val="000000"/>
                </a:solidFill>
                <a:uFillTx/>
                <a:latin typeface="Times New Roman"/>
              </a:rPr>
              <a:t>&lt;data/hora&gt;</a:t>
            </a:r>
            <a:endParaRPr b="0" lang="pt-BR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518640" y="9372600"/>
            <a:ext cx="3261240" cy="70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buNone/>
              <a:defRPr b="0" lang="pt-BR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pt-BR" sz="1400" strike="noStrike" u="none">
                <a:solidFill>
                  <a:srgbClr val="000000"/>
                </a:solidFill>
                <a:uFillTx/>
                <a:latin typeface="Times New Roman"/>
              </a:rPr>
              <a:t>&lt;rodapé&gt;</a:t>
            </a:r>
            <a:endParaRPr b="0" lang="pt-BR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7376760" y="9372600"/>
            <a:ext cx="2396880" cy="70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pt-BR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</a:pPr>
            <a:fld id="{42823330-388E-4348-8F9F-564B1A149732}" type="slidenum">
              <a:rPr b="0" lang="pt-BR" sz="1400" strike="noStrike" u="none">
                <a:solidFill>
                  <a:srgbClr val="000000"/>
                </a:solidFill>
                <a:uFillTx/>
                <a:latin typeface="Times New Roman"/>
              </a:rPr>
              <a:t>&lt;número&gt;</a:t>
            </a:fld>
            <a:endParaRPr b="0" lang="pt-BR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680000" y="900000"/>
            <a:ext cx="5040000" cy="3749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pt-BR" sz="5000" strike="noStrike" u="none">
                <a:solidFill>
                  <a:srgbClr val="ffffff"/>
                </a:solidFill>
                <a:uFillTx/>
                <a:latin typeface="Arial"/>
              </a:rPr>
              <a:t>Texto ou imagem</a:t>
            </a:r>
            <a:endParaRPr b="0" lang="pt-BR" sz="5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540000" y="7200000"/>
            <a:ext cx="6300000" cy="187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" name=""/>
          <p:cNvSpPr/>
          <p:nvPr/>
        </p:nvSpPr>
        <p:spPr>
          <a:xfrm>
            <a:off x="540000" y="5220000"/>
            <a:ext cx="6300000" cy="1800000"/>
          </a:xfrm>
          <a:prstGeom prst="roundRect">
            <a:avLst>
              <a:gd name="adj" fmla="val 30290"/>
            </a:avLst>
          </a:prstGeom>
          <a:solidFill>
            <a:srgbClr val="003b6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/>
            <a:r>
              <a:rPr b="1" lang="pt-BR" sz="3600" strike="noStrike" u="none">
                <a:solidFill>
                  <a:srgbClr val="ffffff"/>
                </a:solidFill>
                <a:uFillTx/>
                <a:latin typeface="Arial"/>
              </a:rPr>
              <a:t>TÍTULO DA PALESTRA</a:t>
            </a:r>
            <a:endParaRPr b="1" lang="pt-BR" sz="36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" name=""/>
          <p:cNvSpPr txBox="1"/>
          <p:nvPr/>
        </p:nvSpPr>
        <p:spPr>
          <a:xfrm>
            <a:off x="7560000" y="5508000"/>
            <a:ext cx="2340000" cy="187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1" lang="pt-BR" sz="3200" strike="noStrike" u="none">
                <a:solidFill>
                  <a:srgbClr val="ffffff"/>
                </a:solidFill>
                <a:uFillTx/>
                <a:latin typeface="Arial"/>
                <a:ea typeface="Noto Sans CJK SC"/>
              </a:rPr>
              <a:t>Horário:</a:t>
            </a:r>
            <a:endParaRPr b="0" lang="pt-BR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" name=""/>
          <p:cNvSpPr txBox="1"/>
          <p:nvPr/>
        </p:nvSpPr>
        <p:spPr>
          <a:xfrm>
            <a:off x="7560000" y="7452000"/>
            <a:ext cx="2340000" cy="187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1" lang="pt-BR" sz="3200" strike="noStrike" u="none">
                <a:solidFill>
                  <a:srgbClr val="ffffff"/>
                </a:solidFill>
                <a:uFillTx/>
                <a:latin typeface="Arial"/>
                <a:ea typeface="Noto Sans CJK SC"/>
              </a:rPr>
              <a:t>Sala:</a:t>
            </a:r>
            <a:endParaRPr b="0" lang="pt-BR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Application>LibreOffice/24.8.2.1$Linux_X86_64 LibreOffice_project/480$Build-1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2024-11-27T19:58:52Z</dcterms:created>
  <dc:creator/>
  <dc:description/>
  <dc:language>pt-BR</dc:language>
  <cp:lastModifiedBy/>
  <dcterms:modified xsi:type="dcterms:W3CDTF">2024-11-27T20:12:32Z</dcterms:modified>
  <cp:revision>2</cp:revision>
  <dc:subject/>
  <dc:title/>
</cp:coreProperties>
</file>