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92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Clique para editar o título Mestre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0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defTabSz="9144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DejaVu Sans"/>
              </a:rPr>
              <a:t>Clique para editar os estilos de texto Mestres</a:t>
            </a: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0"/>
          <p:cNvSpPr/>
          <p:nvPr/>
        </p:nvSpPr>
        <p:spPr>
          <a:xfrm>
            <a:off x="5291280" y="1368000"/>
            <a:ext cx="4534920" cy="43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pt-BR" sz="3200" spc="-1" strike="noStrike">
                <a:solidFill>
                  <a:srgbClr val="ffffff"/>
                </a:solidFill>
                <a:latin typeface="Bitstream Vera Sans"/>
                <a:ea typeface="DejaVu Sans"/>
              </a:rPr>
              <a:t>Título da palestra</a:t>
            </a:r>
            <a:endParaRPr b="0" lang="pt-B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CaixaDeTexto 41"/>
          <p:cNvSpPr/>
          <p:nvPr/>
        </p:nvSpPr>
        <p:spPr>
          <a:xfrm>
            <a:off x="5763240" y="6012000"/>
            <a:ext cx="3591000" cy="5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r>
              <a:rPr b="0" i="1" lang="pt-BR" sz="1800" spc="-1" strike="noStrike">
                <a:solidFill>
                  <a:srgbClr val="ffffff"/>
                </a:solidFill>
                <a:latin typeface="Open Sans"/>
                <a:ea typeface="DejaVu Sans"/>
              </a:rPr>
              <a:t>Autores:</a:t>
            </a:r>
            <a:endParaRPr b="0" lang="pt-B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CaixaDeTexto 42"/>
          <p:cNvSpPr/>
          <p:nvPr/>
        </p:nvSpPr>
        <p:spPr>
          <a:xfrm>
            <a:off x="5763240" y="6408000"/>
            <a:ext cx="3591000" cy="67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ffffff"/>
                </a:solidFill>
                <a:latin typeface="Open Sans"/>
                <a:ea typeface="DejaVu Sans"/>
              </a:rPr>
              <a:t>Nome dos autores</a:t>
            </a:r>
            <a:endParaRPr b="0" lang="pt-B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43"/>
          <p:cNvSpPr/>
          <p:nvPr/>
        </p:nvSpPr>
        <p:spPr>
          <a:xfrm>
            <a:off x="287640" y="197280"/>
            <a:ext cx="7272000" cy="7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1" lang="pt-BR" sz="3200" spc="-1" strike="noStrike">
                <a:solidFill>
                  <a:srgbClr val="ffffff"/>
                </a:solidFill>
                <a:latin typeface="Arial"/>
                <a:ea typeface="DejaVu Sans"/>
              </a:rPr>
              <a:t>TÓPICO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CaixaDeTexto 44"/>
          <p:cNvSpPr/>
          <p:nvPr/>
        </p:nvSpPr>
        <p:spPr>
          <a:xfrm>
            <a:off x="503640" y="1548000"/>
            <a:ext cx="9070560" cy="52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pt-BR" sz="3200" spc="-1" strike="noStrike">
                <a:solidFill>
                  <a:srgbClr val="808080"/>
                </a:solidFill>
                <a:latin typeface="Arial"/>
                <a:ea typeface="DejaVu Sans"/>
              </a:rPr>
              <a:t>Texto do tópico ou assunto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45"/>
          <p:cNvSpPr/>
          <p:nvPr/>
        </p:nvSpPr>
        <p:spPr>
          <a:xfrm>
            <a:off x="503640" y="540000"/>
            <a:ext cx="9070560" cy="604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pt-BR" sz="3200" spc="-1" strike="noStrike">
                <a:solidFill>
                  <a:srgbClr val="808080"/>
                </a:solidFill>
                <a:latin typeface="Arial"/>
                <a:ea typeface="DejaVu Sans"/>
              </a:rPr>
              <a:t>Complemento ou extensão do assunto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46"/>
          <p:cNvSpPr/>
          <p:nvPr/>
        </p:nvSpPr>
        <p:spPr>
          <a:xfrm>
            <a:off x="577080" y="1224000"/>
            <a:ext cx="8926560" cy="106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r>
              <a:rPr b="1" lang="pt-BR" sz="4800" spc="-1" strike="noStrike">
                <a:solidFill>
                  <a:srgbClr val="003c6a"/>
                </a:solidFill>
                <a:latin typeface="Bitstream Vera Sans"/>
                <a:ea typeface="DejaVu Sans"/>
              </a:rPr>
              <a:t>Dúvidas?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CaixaDeTexto 47"/>
          <p:cNvSpPr/>
          <p:nvPr/>
        </p:nvSpPr>
        <p:spPr>
          <a:xfrm>
            <a:off x="2917080" y="3564360"/>
            <a:ext cx="4246920" cy="5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r>
              <a:rPr b="0" i="1" lang="pt-BR" sz="1800" spc="-1" strike="noStrike">
                <a:solidFill>
                  <a:srgbClr val="808080"/>
                </a:solidFill>
                <a:latin typeface="Open Sans"/>
                <a:ea typeface="DejaVu Sans"/>
              </a:rPr>
              <a:t>Contato: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CaixaDeTexto 48"/>
          <p:cNvSpPr/>
          <p:nvPr/>
        </p:nvSpPr>
        <p:spPr>
          <a:xfrm>
            <a:off x="2917080" y="3996360"/>
            <a:ext cx="4246920" cy="67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808080"/>
                </a:solidFill>
                <a:latin typeface="Open Sans"/>
                <a:ea typeface="DejaVu Sans"/>
              </a:rPr>
              <a:t>exemplo@contato.org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LibreOffice/24.2.5.2$Linux_X86_64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2024-09-18T10:33:46Z</dcterms:created>
  <dc:creator/>
  <dc:description/>
  <dc:language>pt-BR</dc:language>
  <cp:lastModifiedBy/>
  <dcterms:modified xsi:type="dcterms:W3CDTF">2024-09-18T10:35:42Z</dcterms:modified>
  <cp:revision>2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r8>4</vt:r8>
  </property>
</Properties>
</file>