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1"/>
          <p:cNvSpPr/>
          <p:nvPr/>
        </p:nvSpPr>
        <p:spPr>
          <a:xfrm>
            <a:off x="5292000" y="4364640"/>
            <a:ext cx="4157640" cy="53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i="1" lang="pt-BR" sz="1600" spc="-1" strike="noStrike">
                <a:solidFill>
                  <a:srgbClr val="ffffff"/>
                </a:solidFill>
                <a:latin typeface="Open Sans"/>
                <a:ea typeface="DejaVu Sans"/>
              </a:rPr>
              <a:t>Autores:</a:t>
            </a:r>
            <a:endParaRPr b="0" lang="pt-BR" sz="1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CaixaDeTexto 42"/>
          <p:cNvSpPr/>
          <p:nvPr/>
        </p:nvSpPr>
        <p:spPr>
          <a:xfrm>
            <a:off x="5292000" y="4760640"/>
            <a:ext cx="4157640" cy="71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latin typeface="Open Sans"/>
                <a:ea typeface="DejaVu Sans"/>
              </a:rPr>
              <a:t>Nome dos Autores</a:t>
            </a:r>
            <a:endParaRPr b="0" lang="pt-BR" sz="2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CaixaDeTexto 40"/>
          <p:cNvSpPr/>
          <p:nvPr/>
        </p:nvSpPr>
        <p:spPr>
          <a:xfrm>
            <a:off x="5292000" y="1080000"/>
            <a:ext cx="4355640" cy="30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Bitstream Vera Sans"/>
                <a:ea typeface="DejaVu Sans"/>
              </a:rPr>
              <a:t>Título da palestra</a:t>
            </a:r>
            <a:endParaRPr b="0" lang="pt-B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43"/>
          <p:cNvSpPr/>
          <p:nvPr/>
        </p:nvSpPr>
        <p:spPr>
          <a:xfrm>
            <a:off x="252000" y="53640"/>
            <a:ext cx="7668000" cy="7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ffffff"/>
                </a:solidFill>
                <a:latin typeface="Arial"/>
                <a:ea typeface="DejaVu Sans"/>
              </a:rPr>
              <a:t>TÓPICO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CaixaDeTexto 44"/>
          <p:cNvSpPr/>
          <p:nvPr/>
        </p:nvSpPr>
        <p:spPr>
          <a:xfrm>
            <a:off x="504000" y="1224360"/>
            <a:ext cx="9071640" cy="363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2600" spc="-1" strike="noStrike">
                <a:solidFill>
                  <a:srgbClr val="808080"/>
                </a:solidFill>
                <a:latin typeface="Arial"/>
                <a:ea typeface="DejaVu Sans"/>
              </a:rPr>
              <a:t>Texto do tópico ou assunto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45"/>
          <p:cNvSpPr/>
          <p:nvPr/>
        </p:nvSpPr>
        <p:spPr>
          <a:xfrm>
            <a:off x="504000" y="432720"/>
            <a:ext cx="9071640" cy="460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2600" spc="-1" strike="noStrike">
                <a:solidFill>
                  <a:srgbClr val="808080"/>
                </a:solidFill>
                <a:latin typeface="Arial"/>
                <a:ea typeface="DejaVu Sans"/>
              </a:rPr>
              <a:t>Complemento ou extensão do assunto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46"/>
          <p:cNvSpPr/>
          <p:nvPr/>
        </p:nvSpPr>
        <p:spPr>
          <a:xfrm>
            <a:off x="576720" y="828360"/>
            <a:ext cx="8927640" cy="10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3c6a"/>
                </a:solidFill>
                <a:latin typeface="Bitstream Vera Sans"/>
                <a:ea typeface="DejaVu Sans"/>
              </a:rPr>
              <a:t>Dúvidas?</a:t>
            </a:r>
            <a:endParaRPr b="0" lang="pt-BR" sz="4000" spc="-1" strike="noStrike">
              <a:solidFill>
                <a:srgbClr val="003c6a"/>
              </a:solidFill>
              <a:latin typeface="Arial"/>
            </a:endParaRPr>
          </a:p>
        </p:txBody>
      </p:sp>
      <p:sp>
        <p:nvSpPr>
          <p:cNvPr id="13" name="CaixaDeTexto 47"/>
          <p:cNvSpPr/>
          <p:nvPr/>
        </p:nvSpPr>
        <p:spPr>
          <a:xfrm>
            <a:off x="2916720" y="2268720"/>
            <a:ext cx="4247640" cy="53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i="1" lang="pt-BR" sz="1600" spc="-1" strike="noStrike">
                <a:solidFill>
                  <a:srgbClr val="808080"/>
                </a:solidFill>
                <a:latin typeface="Open Sans"/>
                <a:ea typeface="DejaVu Sans"/>
              </a:rPr>
              <a:t>Contato: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CaixaDeTexto 48"/>
          <p:cNvSpPr/>
          <p:nvPr/>
        </p:nvSpPr>
        <p:spPr>
          <a:xfrm>
            <a:off x="2916720" y="2700720"/>
            <a:ext cx="4247640" cy="67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808080"/>
                </a:solidFill>
                <a:latin typeface="Open Sans"/>
                <a:ea typeface="DejaVu Sans"/>
              </a:rPr>
              <a:t>exemplo@contato.org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LibreOffice/24.2.5.2$Linux_X86_64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2024-09-18T10:36:43Z</dcterms:created>
  <dc:creator/>
  <dc:description/>
  <dc:language>pt-BR</dc:language>
  <cp:lastModifiedBy/>
  <dcterms:modified xsi:type="dcterms:W3CDTF">2024-09-18T10:38:18Z</dcterms:modified>
  <cp:revision>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r8>4</vt:r8>
  </property>
</Properties>
</file>