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7" r:id="rId4"/>
    <p:sldId id="258" r:id="rId5"/>
    <p:sldId id="259" r:id="rId6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17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1806" y="9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título Mestre</a:t>
            </a:r>
          </a:p>
        </p:txBody>
      </p:sp>
      <p:sp>
        <p:nvSpPr>
          <p:cNvPr id="3" name="PlaceHolder 2"/>
          <p:cNvSpPr>
            <a:spLocks noGrp="1"/>
          </p:cNvSpPr>
          <p:nvPr>
            <p:ph/>
          </p:nvPr>
        </p:nvSpPr>
        <p:spPr>
          <a:xfrm>
            <a:off x="503640" y="1768680"/>
            <a:ext cx="907128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lvl="0" indent="0">
              <a:lnSpc>
                <a:spcPct val="90000"/>
              </a:lnSpc>
              <a:spcBef>
                <a:spcPts val="1417"/>
              </a:spcBef>
              <a:buNone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Clique para editar os estilos de texto Mestres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3640" y="98640"/>
            <a:ext cx="9070560" cy="1667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pt-BR" sz="5870" b="0" strike="noStrike" spc="-1">
                <a:solidFill>
                  <a:srgbClr val="000000"/>
                </a:solidFill>
                <a:latin typeface="Arial"/>
                <a:ea typeface="DejaVu Sans"/>
              </a:rPr>
              <a:t>Clique para editar o título Mestre</a:t>
            </a:r>
            <a:endParaRPr lang="pt-BR" sz="587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128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3640" y="301320"/>
            <a:ext cx="90712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Clique para editar o formato do texto do título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3640" y="1768680"/>
            <a:ext cx="907128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800" b="0" strike="noStrike" spc="-1">
                <a:solidFill>
                  <a:srgbClr val="000000"/>
                </a:solidFill>
                <a:latin typeface="Arial"/>
              </a:rPr>
              <a:t>Clique para editar o formato de texto dos tópicos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2.º nível de tópicos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3.º nível de tópicos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solidFill>
                  <a:srgbClr val="000000"/>
                </a:solidFill>
                <a:latin typeface="Arial"/>
              </a:rPr>
              <a:t>4.º nível de tópicos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5.º nível de tópicos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6.º nível de tópicos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solidFill>
                  <a:srgbClr val="000000"/>
                </a:solidFill>
                <a:latin typeface="Arial"/>
              </a:rPr>
              <a:t>7.º nível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40"/>
          <p:cNvSpPr/>
          <p:nvPr/>
        </p:nvSpPr>
        <p:spPr>
          <a:xfrm>
            <a:off x="5291280" y="2700000"/>
            <a:ext cx="4535280" cy="251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3200" b="1" strike="noStrike" spc="-1">
                <a:solidFill>
                  <a:srgbClr val="FFFFFF"/>
                </a:solidFill>
                <a:latin typeface="Bitstream Vera Sans"/>
                <a:ea typeface="DejaVu Sans"/>
              </a:rPr>
              <a:t>Título do artigo</a:t>
            </a:r>
            <a:endParaRPr lang="pt-BR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CaixaDeTexto 41"/>
          <p:cNvSpPr/>
          <p:nvPr/>
        </p:nvSpPr>
        <p:spPr>
          <a:xfrm>
            <a:off x="5763240" y="5868000"/>
            <a:ext cx="3591360" cy="53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800" b="0" i="1" strike="noStrike" spc="-1">
                <a:solidFill>
                  <a:srgbClr val="FFFFFF"/>
                </a:solidFill>
                <a:latin typeface="Open Sans"/>
                <a:ea typeface="DejaVu Sans"/>
              </a:rPr>
              <a:t>Autores:</a:t>
            </a:r>
            <a:endParaRPr lang="pt-BR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CaixaDeTexto 42"/>
          <p:cNvSpPr/>
          <p:nvPr/>
        </p:nvSpPr>
        <p:spPr>
          <a:xfrm>
            <a:off x="5763240" y="6264000"/>
            <a:ext cx="3591360" cy="67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strike="noStrike" spc="-1">
                <a:solidFill>
                  <a:srgbClr val="FFFFFF"/>
                </a:solidFill>
                <a:latin typeface="Open Sans"/>
                <a:ea typeface="DejaVu Sans"/>
              </a:rPr>
              <a:t>Nome dos autores</a:t>
            </a:r>
            <a:endParaRPr lang="pt-BR" sz="24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43"/>
          <p:cNvSpPr/>
          <p:nvPr/>
        </p:nvSpPr>
        <p:spPr>
          <a:xfrm>
            <a:off x="287640" y="197280"/>
            <a:ext cx="7272360" cy="72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spc="-1">
                <a:solidFill>
                  <a:srgbClr val="FFFFFF"/>
                </a:solidFill>
                <a:latin typeface="Arial"/>
                <a:ea typeface="DejaVu Sans"/>
              </a:rPr>
              <a:t>TÓPICO</a:t>
            </a: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CaixaDeTexto 44"/>
          <p:cNvSpPr/>
          <p:nvPr/>
        </p:nvSpPr>
        <p:spPr>
          <a:xfrm>
            <a:off x="503640" y="1476000"/>
            <a:ext cx="9070920" cy="522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200" b="0" strike="noStrike" spc="-1">
                <a:solidFill>
                  <a:srgbClr val="808080"/>
                </a:solidFill>
                <a:latin typeface="Arial"/>
                <a:ea typeface="DejaVu Sans"/>
              </a:rPr>
              <a:t>Texto do tópico ou assunto</a:t>
            </a: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45"/>
          <p:cNvSpPr/>
          <p:nvPr/>
        </p:nvSpPr>
        <p:spPr>
          <a:xfrm>
            <a:off x="503640" y="720000"/>
            <a:ext cx="9070920" cy="586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3200" b="0" strike="noStrike" spc="-1">
                <a:solidFill>
                  <a:srgbClr val="808080"/>
                </a:solidFill>
                <a:latin typeface="Arial"/>
                <a:ea typeface="DejaVu Sans"/>
              </a:rPr>
              <a:t>Complemento ou extensão do assunto</a:t>
            </a: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pt-BR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46"/>
          <p:cNvSpPr/>
          <p:nvPr/>
        </p:nvSpPr>
        <p:spPr>
          <a:xfrm>
            <a:off x="827640" y="1224000"/>
            <a:ext cx="8926920" cy="106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4800" b="1" strike="noStrike" spc="-1">
                <a:solidFill>
                  <a:srgbClr val="003C6A"/>
                </a:solidFill>
                <a:latin typeface="Bitstream Vera Sans"/>
                <a:ea typeface="DejaVu Sans"/>
              </a:rPr>
              <a:t>Dúvidas?</a:t>
            </a:r>
            <a:endParaRPr lang="pt-BR" sz="4800" b="0" strike="noStrike" spc="-1">
              <a:solidFill>
                <a:srgbClr val="003C6A"/>
              </a:solidFill>
              <a:latin typeface="Arial"/>
            </a:endParaRPr>
          </a:p>
        </p:txBody>
      </p:sp>
      <p:sp>
        <p:nvSpPr>
          <p:cNvPr id="13" name="CaixaDeTexto 47"/>
          <p:cNvSpPr/>
          <p:nvPr/>
        </p:nvSpPr>
        <p:spPr>
          <a:xfrm>
            <a:off x="3203640" y="3564360"/>
            <a:ext cx="4247280" cy="534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1800" b="0" i="1" strike="noStrike" spc="-1">
                <a:solidFill>
                  <a:srgbClr val="808080"/>
                </a:solidFill>
                <a:latin typeface="Open Sans"/>
                <a:ea typeface="DejaVu Sans"/>
              </a:rPr>
              <a:t>Contato:</a:t>
            </a:r>
            <a:endParaRPr lang="pt-BR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CaixaDeTexto 48"/>
          <p:cNvSpPr/>
          <p:nvPr/>
        </p:nvSpPr>
        <p:spPr>
          <a:xfrm>
            <a:off x="3203640" y="3996360"/>
            <a:ext cx="4247280" cy="67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t-BR" sz="2400" b="1" strike="noStrike" spc="-1">
                <a:solidFill>
                  <a:srgbClr val="808080"/>
                </a:solidFill>
                <a:latin typeface="Open Sans"/>
                <a:ea typeface="DejaVu Sans"/>
              </a:rPr>
              <a:t>exemplo@contato.org</a:t>
            </a:r>
            <a:endParaRPr lang="pt-BR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Modelo_Slide_Latinscience2024-4x3</Template>
  <TotalTime>1</TotalTime>
  <Words>28</Words>
  <Application>Microsoft Office PowerPoint</Application>
  <PresentationFormat>Personalizar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</vt:i4>
      </vt:variant>
    </vt:vector>
  </HeadingPairs>
  <TitlesOfParts>
    <vt:vector size="11" baseType="lpstr">
      <vt:lpstr>Arial</vt:lpstr>
      <vt:lpstr>Bitstream Vera Sans</vt:lpstr>
      <vt:lpstr>Open Sans</vt:lpstr>
      <vt:lpstr>Symbol</vt:lpstr>
      <vt:lpstr>Wingdings</vt:lpstr>
      <vt:lpstr>Office</vt:lpstr>
      <vt:lpstr>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Luciano</dc:creator>
  <dc:description/>
  <cp:lastModifiedBy>Luciano</cp:lastModifiedBy>
  <cp:revision>1</cp:revision>
  <dcterms:created xsi:type="dcterms:W3CDTF">2024-07-22T18:44:23Z</dcterms:created>
  <dcterms:modified xsi:type="dcterms:W3CDTF">2024-07-22T18:46:07Z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Personalizar</vt:lpwstr>
  </property>
  <property fmtid="{D5CDD505-2E9C-101B-9397-08002B2CF9AE}" pid="3" name="Slides">
    <vt:r8>4</vt:r8>
  </property>
</Properties>
</file>